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345" r:id="rId2"/>
    <p:sldId id="256" r:id="rId3"/>
    <p:sldId id="275" r:id="rId4"/>
    <p:sldId id="276" r:id="rId5"/>
    <p:sldId id="316" r:id="rId6"/>
    <p:sldId id="258" r:id="rId7"/>
    <p:sldId id="261" r:id="rId8"/>
    <p:sldId id="257" r:id="rId9"/>
    <p:sldId id="259" r:id="rId10"/>
    <p:sldId id="262" r:id="rId11"/>
    <p:sldId id="260" r:id="rId12"/>
    <p:sldId id="263" r:id="rId13"/>
    <p:sldId id="264" r:id="rId14"/>
    <p:sldId id="265" r:id="rId15"/>
    <p:sldId id="267" r:id="rId16"/>
    <p:sldId id="341" r:id="rId17"/>
    <p:sldId id="342" r:id="rId18"/>
    <p:sldId id="343" r:id="rId19"/>
    <p:sldId id="271" r:id="rId20"/>
    <p:sldId id="330" r:id="rId21"/>
    <p:sldId id="340" r:id="rId22"/>
    <p:sldId id="339" r:id="rId23"/>
    <p:sldId id="329" r:id="rId24"/>
    <p:sldId id="273" r:id="rId25"/>
    <p:sldId id="274" r:id="rId26"/>
    <p:sldId id="269" r:id="rId27"/>
    <p:sldId id="324" r:id="rId28"/>
    <p:sldId id="325" r:id="rId29"/>
    <p:sldId id="326" r:id="rId30"/>
    <p:sldId id="327" r:id="rId31"/>
    <p:sldId id="331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93EB2F-6599-4054-B0E5-1FBCB65BF258}" v="469" dt="2025-08-29T15:54:23.4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52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tta Röcklinger" userId="c7d3bfbc5cbdb270" providerId="LiveId" clId="{F0E8A7B3-8084-4A18-BE8C-BCABE5E9A25F}"/>
    <pc:docChg chg="custSel addSld delSld modSld">
      <pc:chgData name="Britta Röcklinger" userId="c7d3bfbc5cbdb270" providerId="LiveId" clId="{F0E8A7B3-8084-4A18-BE8C-BCABE5E9A25F}" dt="2025-08-29T16:00:54.647" v="2120" actId="47"/>
      <pc:docMkLst>
        <pc:docMk/>
      </pc:docMkLst>
      <pc:sldChg chg="modNotesTx">
        <pc:chgData name="Britta Röcklinger" userId="c7d3bfbc5cbdb270" providerId="LiveId" clId="{F0E8A7B3-8084-4A18-BE8C-BCABE5E9A25F}" dt="2025-08-29T15:04:55.449" v="51" actId="20577"/>
        <pc:sldMkLst>
          <pc:docMk/>
          <pc:sldMk cId="526870810" sldId="256"/>
        </pc:sldMkLst>
      </pc:sldChg>
      <pc:sldChg chg="modSp modNotesTx">
        <pc:chgData name="Britta Röcklinger" userId="c7d3bfbc5cbdb270" providerId="LiveId" clId="{F0E8A7B3-8084-4A18-BE8C-BCABE5E9A25F}" dt="2025-08-29T15:56:12.871" v="1949" actId="20577"/>
        <pc:sldMkLst>
          <pc:docMk/>
          <pc:sldMk cId="194439417" sldId="258"/>
        </pc:sldMkLst>
        <pc:spChg chg="mod">
          <ac:chgData name="Britta Röcklinger" userId="c7d3bfbc5cbdb270" providerId="LiveId" clId="{F0E8A7B3-8084-4A18-BE8C-BCABE5E9A25F}" dt="2025-08-29T15:26:58.019" v="1491" actId="20577"/>
          <ac:spMkLst>
            <pc:docMk/>
            <pc:sldMk cId="194439417" sldId="258"/>
            <ac:spMk id="3" creationId="{3096E23C-AD14-BC2F-EE00-0CE6ADE6CA32}"/>
          </ac:spMkLst>
        </pc:spChg>
      </pc:sldChg>
      <pc:sldChg chg="modNotesTx">
        <pc:chgData name="Britta Röcklinger" userId="c7d3bfbc5cbdb270" providerId="LiveId" clId="{F0E8A7B3-8084-4A18-BE8C-BCABE5E9A25F}" dt="2025-08-29T15:56:58.333" v="2058" actId="20577"/>
        <pc:sldMkLst>
          <pc:docMk/>
          <pc:sldMk cId="591876390" sldId="259"/>
        </pc:sldMkLst>
      </pc:sldChg>
      <pc:sldChg chg="modSp mod">
        <pc:chgData name="Britta Röcklinger" userId="c7d3bfbc5cbdb270" providerId="LiveId" clId="{F0E8A7B3-8084-4A18-BE8C-BCABE5E9A25F}" dt="2025-08-29T15:27:51.160" v="1524" actId="20577"/>
        <pc:sldMkLst>
          <pc:docMk/>
          <pc:sldMk cId="104782309" sldId="260"/>
        </pc:sldMkLst>
        <pc:spChg chg="mod">
          <ac:chgData name="Britta Röcklinger" userId="c7d3bfbc5cbdb270" providerId="LiveId" clId="{F0E8A7B3-8084-4A18-BE8C-BCABE5E9A25F}" dt="2025-08-29T15:27:51.160" v="1524" actId="20577"/>
          <ac:spMkLst>
            <pc:docMk/>
            <pc:sldMk cId="104782309" sldId="260"/>
            <ac:spMk id="3" creationId="{ECA6B916-6FF3-90F5-3FC0-9B0788D94973}"/>
          </ac:spMkLst>
        </pc:spChg>
      </pc:sldChg>
      <pc:sldChg chg="modNotesTx">
        <pc:chgData name="Britta Röcklinger" userId="c7d3bfbc5cbdb270" providerId="LiveId" clId="{F0E8A7B3-8084-4A18-BE8C-BCABE5E9A25F}" dt="2025-08-29T15:07:53.286" v="506" actId="20577"/>
        <pc:sldMkLst>
          <pc:docMk/>
          <pc:sldMk cId="1601843002" sldId="261"/>
        </pc:sldMkLst>
      </pc:sldChg>
      <pc:sldChg chg="modNotesTx">
        <pc:chgData name="Britta Röcklinger" userId="c7d3bfbc5cbdb270" providerId="LiveId" clId="{F0E8A7B3-8084-4A18-BE8C-BCABE5E9A25F}" dt="2025-08-29T15:10:28.562" v="625" actId="20577"/>
        <pc:sldMkLst>
          <pc:docMk/>
          <pc:sldMk cId="4006718983" sldId="262"/>
        </pc:sldMkLst>
      </pc:sldChg>
      <pc:sldChg chg="modSp modNotesTx">
        <pc:chgData name="Britta Röcklinger" userId="c7d3bfbc5cbdb270" providerId="LiveId" clId="{F0E8A7B3-8084-4A18-BE8C-BCABE5E9A25F}" dt="2025-08-29T15:58:34" v="2105" actId="20577"/>
        <pc:sldMkLst>
          <pc:docMk/>
          <pc:sldMk cId="2355849987" sldId="264"/>
        </pc:sldMkLst>
        <pc:spChg chg="mod">
          <ac:chgData name="Britta Röcklinger" userId="c7d3bfbc5cbdb270" providerId="LiveId" clId="{F0E8A7B3-8084-4A18-BE8C-BCABE5E9A25F}" dt="2025-08-29T15:50:05.204" v="1830" actId="20577"/>
          <ac:spMkLst>
            <pc:docMk/>
            <pc:sldMk cId="2355849987" sldId="264"/>
            <ac:spMk id="3" creationId="{817AA946-A7FF-2953-17AA-2311BEE7F22D}"/>
          </ac:spMkLst>
        </pc:spChg>
      </pc:sldChg>
      <pc:sldChg chg="modSp del mod">
        <pc:chgData name="Britta Röcklinger" userId="c7d3bfbc5cbdb270" providerId="LiveId" clId="{F0E8A7B3-8084-4A18-BE8C-BCABE5E9A25F}" dt="2025-08-29T15:25:53.105" v="1475" actId="47"/>
        <pc:sldMkLst>
          <pc:docMk/>
          <pc:sldMk cId="703165768" sldId="266"/>
        </pc:sldMkLst>
        <pc:spChg chg="mod">
          <ac:chgData name="Britta Röcklinger" userId="c7d3bfbc5cbdb270" providerId="LiveId" clId="{F0E8A7B3-8084-4A18-BE8C-BCABE5E9A25F}" dt="2025-08-29T15:25:16.374" v="1467" actId="21"/>
          <ac:spMkLst>
            <pc:docMk/>
            <pc:sldMk cId="703165768" sldId="266"/>
            <ac:spMk id="3" creationId="{FF53A784-6856-0267-125B-563644BED7B5}"/>
          </ac:spMkLst>
        </pc:spChg>
      </pc:sldChg>
      <pc:sldChg chg="add">
        <pc:chgData name="Britta Röcklinger" userId="c7d3bfbc5cbdb270" providerId="LiveId" clId="{F0E8A7B3-8084-4A18-BE8C-BCABE5E9A25F}" dt="2025-08-29T15:51:30.257" v="1844"/>
        <pc:sldMkLst>
          <pc:docMk/>
          <pc:sldMk cId="113873353" sldId="267"/>
        </pc:sldMkLst>
      </pc:sldChg>
      <pc:sldChg chg="del modNotesTx">
        <pc:chgData name="Britta Röcklinger" userId="c7d3bfbc5cbdb270" providerId="LiveId" clId="{F0E8A7B3-8084-4A18-BE8C-BCABE5E9A25F}" dt="2025-08-29T15:51:21.496" v="1843" actId="2696"/>
        <pc:sldMkLst>
          <pc:docMk/>
          <pc:sldMk cId="964323856" sldId="267"/>
        </pc:sldMkLst>
      </pc:sldChg>
      <pc:sldChg chg="modNotesTx">
        <pc:chgData name="Britta Röcklinger" userId="c7d3bfbc5cbdb270" providerId="LiveId" clId="{F0E8A7B3-8084-4A18-BE8C-BCABE5E9A25F}" dt="2025-08-29T15:14:32.904" v="826" actId="20577"/>
        <pc:sldMkLst>
          <pc:docMk/>
          <pc:sldMk cId="1756855597" sldId="271"/>
        </pc:sldMkLst>
      </pc:sldChg>
      <pc:sldChg chg="del">
        <pc:chgData name="Britta Röcklinger" userId="c7d3bfbc5cbdb270" providerId="LiveId" clId="{F0E8A7B3-8084-4A18-BE8C-BCABE5E9A25F}" dt="2025-08-29T15:36:03.608" v="1613" actId="47"/>
        <pc:sldMkLst>
          <pc:docMk/>
          <pc:sldMk cId="3020439720" sldId="272"/>
        </pc:sldMkLst>
      </pc:sldChg>
      <pc:sldChg chg="modSp mod modNotesTx">
        <pc:chgData name="Britta Röcklinger" userId="c7d3bfbc5cbdb270" providerId="LiveId" clId="{F0E8A7B3-8084-4A18-BE8C-BCABE5E9A25F}" dt="2025-08-29T15:48:14.612" v="1812" actId="21"/>
        <pc:sldMkLst>
          <pc:docMk/>
          <pc:sldMk cId="3620987274" sldId="275"/>
        </pc:sldMkLst>
        <pc:spChg chg="mod">
          <ac:chgData name="Britta Röcklinger" userId="c7d3bfbc5cbdb270" providerId="LiveId" clId="{F0E8A7B3-8084-4A18-BE8C-BCABE5E9A25F}" dt="2025-08-29T15:47:34.546" v="1811" actId="122"/>
          <ac:spMkLst>
            <pc:docMk/>
            <pc:sldMk cId="3620987274" sldId="275"/>
            <ac:spMk id="2" creationId="{8CDF8FF3-FA35-4E62-F019-2229E74F0EEC}"/>
          </ac:spMkLst>
        </pc:spChg>
        <pc:spChg chg="mod">
          <ac:chgData name="Britta Röcklinger" userId="c7d3bfbc5cbdb270" providerId="LiveId" clId="{F0E8A7B3-8084-4A18-BE8C-BCABE5E9A25F}" dt="2025-08-29T15:48:14.612" v="1812" actId="21"/>
          <ac:spMkLst>
            <pc:docMk/>
            <pc:sldMk cId="3620987274" sldId="275"/>
            <ac:spMk id="3" creationId="{D70518C2-BD89-3D21-0799-B784DF612CF4}"/>
          </ac:spMkLst>
        </pc:spChg>
      </pc:sldChg>
      <pc:sldChg chg="modSp mod">
        <pc:chgData name="Britta Röcklinger" userId="c7d3bfbc5cbdb270" providerId="LiveId" clId="{F0E8A7B3-8084-4A18-BE8C-BCABE5E9A25F}" dt="2025-08-29T15:48:37.048" v="1819" actId="27636"/>
        <pc:sldMkLst>
          <pc:docMk/>
          <pc:sldMk cId="4030358575" sldId="276"/>
        </pc:sldMkLst>
        <pc:spChg chg="mod">
          <ac:chgData name="Britta Röcklinger" userId="c7d3bfbc5cbdb270" providerId="LiveId" clId="{F0E8A7B3-8084-4A18-BE8C-BCABE5E9A25F}" dt="2025-08-29T15:48:37.048" v="1819" actId="27636"/>
          <ac:spMkLst>
            <pc:docMk/>
            <pc:sldMk cId="4030358575" sldId="276"/>
            <ac:spMk id="3" creationId="{C1DC9BC5-C1D8-8F58-90B8-439774DA15BA}"/>
          </ac:spMkLst>
        </pc:spChg>
      </pc:sldChg>
      <pc:sldChg chg="del">
        <pc:chgData name="Britta Röcklinger" userId="c7d3bfbc5cbdb270" providerId="LiveId" clId="{F0E8A7B3-8084-4A18-BE8C-BCABE5E9A25F}" dt="2025-08-29T15:32:54.574" v="1608" actId="47"/>
        <pc:sldMkLst>
          <pc:docMk/>
          <pc:sldMk cId="215957518" sldId="285"/>
        </pc:sldMkLst>
      </pc:sldChg>
      <pc:sldChg chg="modNotesTx">
        <pc:chgData name="Britta Röcklinger" userId="c7d3bfbc5cbdb270" providerId="LiveId" clId="{F0E8A7B3-8084-4A18-BE8C-BCABE5E9A25F}" dt="2025-08-29T15:06:25.151" v="350" actId="20577"/>
        <pc:sldMkLst>
          <pc:docMk/>
          <pc:sldMk cId="4281940552" sldId="316"/>
        </pc:sldMkLst>
      </pc:sldChg>
      <pc:sldChg chg="modSp mod">
        <pc:chgData name="Britta Röcklinger" userId="c7d3bfbc5cbdb270" providerId="LiveId" clId="{F0E8A7B3-8084-4A18-BE8C-BCABE5E9A25F}" dt="2025-08-29T15:39:58.788" v="1632" actId="2711"/>
        <pc:sldMkLst>
          <pc:docMk/>
          <pc:sldMk cId="3637098196" sldId="327"/>
        </pc:sldMkLst>
        <pc:spChg chg="mod">
          <ac:chgData name="Britta Röcklinger" userId="c7d3bfbc5cbdb270" providerId="LiveId" clId="{F0E8A7B3-8084-4A18-BE8C-BCABE5E9A25F}" dt="2025-08-29T15:39:58.788" v="1632" actId="2711"/>
          <ac:spMkLst>
            <pc:docMk/>
            <pc:sldMk cId="3637098196" sldId="327"/>
            <ac:spMk id="3" creationId="{C684D9EC-2D55-4572-8F91-6D11A0E134C9}"/>
          </ac:spMkLst>
        </pc:spChg>
      </pc:sldChg>
      <pc:sldChg chg="modSp del mod">
        <pc:chgData name="Britta Röcklinger" userId="c7d3bfbc5cbdb270" providerId="LiveId" clId="{F0E8A7B3-8084-4A18-BE8C-BCABE5E9A25F}" dt="2025-08-29T15:45:42.271" v="1747" actId="47"/>
        <pc:sldMkLst>
          <pc:docMk/>
          <pc:sldMk cId="4058061735" sldId="328"/>
        </pc:sldMkLst>
        <pc:spChg chg="mod">
          <ac:chgData name="Britta Röcklinger" userId="c7d3bfbc5cbdb270" providerId="LiveId" clId="{F0E8A7B3-8084-4A18-BE8C-BCABE5E9A25F}" dt="2025-08-29T15:37:20.037" v="1614" actId="2711"/>
          <ac:spMkLst>
            <pc:docMk/>
            <pc:sldMk cId="4058061735" sldId="328"/>
            <ac:spMk id="2" creationId="{B2CE9A6E-D3E7-47DB-A309-BF818675375D}"/>
          </ac:spMkLst>
        </pc:spChg>
        <pc:spChg chg="mod">
          <ac:chgData name="Britta Röcklinger" userId="c7d3bfbc5cbdb270" providerId="LiveId" clId="{F0E8A7B3-8084-4A18-BE8C-BCABE5E9A25F}" dt="2025-08-29T15:38:54.957" v="1631" actId="20577"/>
          <ac:spMkLst>
            <pc:docMk/>
            <pc:sldMk cId="4058061735" sldId="328"/>
            <ac:spMk id="3" creationId="{C684D9EC-2D55-4572-8F91-6D11A0E134C9}"/>
          </ac:spMkLst>
        </pc:spChg>
      </pc:sldChg>
      <pc:sldChg chg="modSp modNotesTx">
        <pc:chgData name="Britta Röcklinger" userId="c7d3bfbc5cbdb270" providerId="LiveId" clId="{F0E8A7B3-8084-4A18-BE8C-BCABE5E9A25F}" dt="2025-08-29T15:54:23.438" v="1937" actId="20577"/>
        <pc:sldMkLst>
          <pc:docMk/>
          <pc:sldMk cId="844387965" sldId="329"/>
        </pc:sldMkLst>
        <pc:spChg chg="mod">
          <ac:chgData name="Britta Röcklinger" userId="c7d3bfbc5cbdb270" providerId="LiveId" clId="{F0E8A7B3-8084-4A18-BE8C-BCABE5E9A25F}" dt="2025-08-29T15:54:23.438" v="1937" actId="20577"/>
          <ac:spMkLst>
            <pc:docMk/>
            <pc:sldMk cId="844387965" sldId="329"/>
            <ac:spMk id="3" creationId="{D0938322-E9A6-F210-04EF-D96CA64A77EF}"/>
          </ac:spMkLst>
        </pc:spChg>
      </pc:sldChg>
      <pc:sldChg chg="modSp mod modAnim modNotesTx">
        <pc:chgData name="Britta Röcklinger" userId="c7d3bfbc5cbdb270" providerId="LiveId" clId="{F0E8A7B3-8084-4A18-BE8C-BCABE5E9A25F}" dt="2025-08-29T15:44:36.198" v="1730" actId="20577"/>
        <pc:sldMkLst>
          <pc:docMk/>
          <pc:sldMk cId="1560483713" sldId="330"/>
        </pc:sldMkLst>
        <pc:spChg chg="mod">
          <ac:chgData name="Britta Röcklinger" userId="c7d3bfbc5cbdb270" providerId="LiveId" clId="{F0E8A7B3-8084-4A18-BE8C-BCABE5E9A25F}" dt="2025-08-29T15:44:36.198" v="1730" actId="20577"/>
          <ac:spMkLst>
            <pc:docMk/>
            <pc:sldMk cId="1560483713" sldId="330"/>
            <ac:spMk id="2" creationId="{F6E07BEB-FC3E-A9A3-1A08-4DECBCD071C3}"/>
          </ac:spMkLst>
        </pc:spChg>
        <pc:spChg chg="mod">
          <ac:chgData name="Britta Röcklinger" userId="c7d3bfbc5cbdb270" providerId="LiveId" clId="{F0E8A7B3-8084-4A18-BE8C-BCABE5E9A25F}" dt="2025-08-29T15:30:31.468" v="1601" actId="5793"/>
          <ac:spMkLst>
            <pc:docMk/>
            <pc:sldMk cId="1560483713" sldId="330"/>
            <ac:spMk id="3" creationId="{D5DA3DD2-BBFC-475F-151B-CC8CB1088DFE}"/>
          </ac:spMkLst>
        </pc:spChg>
      </pc:sldChg>
      <pc:sldChg chg="modSp mod">
        <pc:chgData name="Britta Röcklinger" userId="c7d3bfbc5cbdb270" providerId="LiveId" clId="{F0E8A7B3-8084-4A18-BE8C-BCABE5E9A25F}" dt="2025-08-29T15:46:05.222" v="1780" actId="20577"/>
        <pc:sldMkLst>
          <pc:docMk/>
          <pc:sldMk cId="721420925" sldId="331"/>
        </pc:sldMkLst>
        <pc:spChg chg="mod">
          <ac:chgData name="Britta Röcklinger" userId="c7d3bfbc5cbdb270" providerId="LiveId" clId="{F0E8A7B3-8084-4A18-BE8C-BCABE5E9A25F}" dt="2025-08-29T15:46:05.222" v="1780" actId="20577"/>
          <ac:spMkLst>
            <pc:docMk/>
            <pc:sldMk cId="721420925" sldId="331"/>
            <ac:spMk id="3" creationId="{EBE1B14D-E162-F36C-0588-8D1515C8C7D0}"/>
          </ac:spMkLst>
        </pc:spChg>
      </pc:sldChg>
      <pc:sldChg chg="modSp mod">
        <pc:chgData name="Britta Röcklinger" userId="c7d3bfbc5cbdb270" providerId="LiveId" clId="{F0E8A7B3-8084-4A18-BE8C-BCABE5E9A25F}" dt="2025-08-29T15:18:24.807" v="1024" actId="20577"/>
        <pc:sldMkLst>
          <pc:docMk/>
          <pc:sldMk cId="2806622208" sldId="339"/>
        </pc:sldMkLst>
        <pc:spChg chg="mod">
          <ac:chgData name="Britta Röcklinger" userId="c7d3bfbc5cbdb270" providerId="LiveId" clId="{F0E8A7B3-8084-4A18-BE8C-BCABE5E9A25F}" dt="2025-08-29T15:18:24.807" v="1024" actId="20577"/>
          <ac:spMkLst>
            <pc:docMk/>
            <pc:sldMk cId="2806622208" sldId="339"/>
            <ac:spMk id="2" creationId="{C5BD667F-F423-6168-00B6-79EC767623DF}"/>
          </ac:spMkLst>
        </pc:spChg>
      </pc:sldChg>
      <pc:sldChg chg="modSp mod modNotesTx">
        <pc:chgData name="Britta Röcklinger" userId="c7d3bfbc5cbdb270" providerId="LiveId" clId="{F0E8A7B3-8084-4A18-BE8C-BCABE5E9A25F}" dt="2025-08-29T15:52:32.888" v="1848" actId="20577"/>
        <pc:sldMkLst>
          <pc:docMk/>
          <pc:sldMk cId="3043332063" sldId="340"/>
        </pc:sldMkLst>
        <pc:spChg chg="mod">
          <ac:chgData name="Britta Röcklinger" userId="c7d3bfbc5cbdb270" providerId="LiveId" clId="{F0E8A7B3-8084-4A18-BE8C-BCABE5E9A25F}" dt="2025-08-29T15:45:12.559" v="1746" actId="20577"/>
          <ac:spMkLst>
            <pc:docMk/>
            <pc:sldMk cId="3043332063" sldId="340"/>
            <ac:spMk id="2" creationId="{9F5FE80E-6D0A-4C13-24AD-EBED8778BB1C}"/>
          </ac:spMkLst>
        </pc:spChg>
        <pc:spChg chg="mod">
          <ac:chgData name="Britta Röcklinger" userId="c7d3bfbc5cbdb270" providerId="LiveId" clId="{F0E8A7B3-8084-4A18-BE8C-BCABE5E9A25F}" dt="2025-08-29T15:52:32.888" v="1848" actId="20577"/>
          <ac:spMkLst>
            <pc:docMk/>
            <pc:sldMk cId="3043332063" sldId="340"/>
            <ac:spMk id="3" creationId="{ED6DEE6E-D082-6CF5-E1F7-0DA7F7D79FB4}"/>
          </ac:spMkLst>
        </pc:spChg>
      </pc:sldChg>
      <pc:sldChg chg="modSp add mod modAnim">
        <pc:chgData name="Britta Röcklinger" userId="c7d3bfbc5cbdb270" providerId="LiveId" clId="{F0E8A7B3-8084-4A18-BE8C-BCABE5E9A25F}" dt="2025-08-29T15:25:45.702" v="1474" actId="12"/>
        <pc:sldMkLst>
          <pc:docMk/>
          <pc:sldMk cId="2313879452" sldId="341"/>
        </pc:sldMkLst>
        <pc:spChg chg="mod">
          <ac:chgData name="Britta Röcklinger" userId="c7d3bfbc5cbdb270" providerId="LiveId" clId="{F0E8A7B3-8084-4A18-BE8C-BCABE5E9A25F}" dt="2025-08-29T15:21:10.965" v="1102" actId="20577"/>
          <ac:spMkLst>
            <pc:docMk/>
            <pc:sldMk cId="2313879452" sldId="341"/>
            <ac:spMk id="2" creationId="{219DEB34-A0BC-65D0-C326-2E0E82287FC0}"/>
          </ac:spMkLst>
        </pc:spChg>
        <pc:spChg chg="mod">
          <ac:chgData name="Britta Röcklinger" userId="c7d3bfbc5cbdb270" providerId="LiveId" clId="{F0E8A7B3-8084-4A18-BE8C-BCABE5E9A25F}" dt="2025-08-29T15:25:45.702" v="1474" actId="12"/>
          <ac:spMkLst>
            <pc:docMk/>
            <pc:sldMk cId="2313879452" sldId="341"/>
            <ac:spMk id="3" creationId="{AFF2028F-FC4F-61DF-82A3-AEC171BB75AD}"/>
          </ac:spMkLst>
        </pc:spChg>
      </pc:sldChg>
      <pc:sldChg chg="modSp del">
        <pc:chgData name="Britta Röcklinger" userId="c7d3bfbc5cbdb270" providerId="LiveId" clId="{F0E8A7B3-8084-4A18-BE8C-BCABE5E9A25F}" dt="2025-08-29T15:20:14.719" v="1046" actId="2696"/>
        <pc:sldMkLst>
          <pc:docMk/>
          <pc:sldMk cId="2815857729" sldId="341"/>
        </pc:sldMkLst>
        <pc:spChg chg="mod">
          <ac:chgData name="Britta Röcklinger" userId="c7d3bfbc5cbdb270" providerId="LiveId" clId="{F0E8A7B3-8084-4A18-BE8C-BCABE5E9A25F}" dt="2025-08-29T15:19:26.996" v="1045" actId="20577"/>
          <ac:spMkLst>
            <pc:docMk/>
            <pc:sldMk cId="2815857729" sldId="341"/>
            <ac:spMk id="3" creationId="{AFF2028F-FC4F-61DF-82A3-AEC171BB75AD}"/>
          </ac:spMkLst>
        </pc:spChg>
      </pc:sldChg>
      <pc:sldChg chg="modSp add">
        <pc:chgData name="Britta Röcklinger" userId="c7d3bfbc5cbdb270" providerId="LiveId" clId="{F0E8A7B3-8084-4A18-BE8C-BCABE5E9A25F}" dt="2025-08-29T15:50:57.923" v="1842" actId="20577"/>
        <pc:sldMkLst>
          <pc:docMk/>
          <pc:sldMk cId="1225775681" sldId="342"/>
        </pc:sldMkLst>
        <pc:spChg chg="mod">
          <ac:chgData name="Britta Röcklinger" userId="c7d3bfbc5cbdb270" providerId="LiveId" clId="{F0E8A7B3-8084-4A18-BE8C-BCABE5E9A25F}" dt="2025-08-29T15:50:57.923" v="1842" actId="20577"/>
          <ac:spMkLst>
            <pc:docMk/>
            <pc:sldMk cId="1225775681" sldId="342"/>
            <ac:spMk id="3" creationId="{D30BE689-6F3A-2633-E0DC-7D78E7A24C6B}"/>
          </ac:spMkLst>
        </pc:spChg>
      </pc:sldChg>
      <pc:sldChg chg="del">
        <pc:chgData name="Britta Röcklinger" userId="c7d3bfbc5cbdb270" providerId="LiveId" clId="{F0E8A7B3-8084-4A18-BE8C-BCABE5E9A25F}" dt="2025-08-29T15:34:19.185" v="1609" actId="2696"/>
        <pc:sldMkLst>
          <pc:docMk/>
          <pc:sldMk cId="3626305696" sldId="342"/>
        </pc:sldMkLst>
      </pc:sldChg>
      <pc:sldChg chg="modSp add">
        <pc:chgData name="Britta Röcklinger" userId="c7d3bfbc5cbdb270" providerId="LiveId" clId="{F0E8A7B3-8084-4A18-BE8C-BCABE5E9A25F}" dt="2025-08-29T15:43:25.026" v="1701" actId="20577"/>
        <pc:sldMkLst>
          <pc:docMk/>
          <pc:sldMk cId="3347205794" sldId="343"/>
        </pc:sldMkLst>
        <pc:spChg chg="mod">
          <ac:chgData name="Britta Röcklinger" userId="c7d3bfbc5cbdb270" providerId="LiveId" clId="{F0E8A7B3-8084-4A18-BE8C-BCABE5E9A25F}" dt="2025-08-29T15:43:25.026" v="1701" actId="20577"/>
          <ac:spMkLst>
            <pc:docMk/>
            <pc:sldMk cId="3347205794" sldId="343"/>
            <ac:spMk id="3" creationId="{EE7149A3-E4C9-69DD-6ACE-3FFD36A70EE3}"/>
          </ac:spMkLst>
        </pc:spChg>
      </pc:sldChg>
      <pc:sldChg chg="modSp del">
        <pc:chgData name="Britta Röcklinger" userId="c7d3bfbc5cbdb270" providerId="LiveId" clId="{F0E8A7B3-8084-4A18-BE8C-BCABE5E9A25F}" dt="2025-08-29T15:35:07.903" v="1611" actId="2696"/>
        <pc:sldMkLst>
          <pc:docMk/>
          <pc:sldMk cId="3561689250" sldId="343"/>
        </pc:sldMkLst>
        <pc:spChg chg="mod">
          <ac:chgData name="Britta Röcklinger" userId="c7d3bfbc5cbdb270" providerId="LiveId" clId="{F0E8A7B3-8084-4A18-BE8C-BCABE5E9A25F}" dt="2025-08-29T15:13:03.090" v="753" actId="5793"/>
          <ac:spMkLst>
            <pc:docMk/>
            <pc:sldMk cId="3561689250" sldId="343"/>
            <ac:spMk id="3" creationId="{EE7149A3-E4C9-69DD-6ACE-3FFD36A70EE3}"/>
          </ac:spMkLst>
        </pc:spChg>
      </pc:sldChg>
      <pc:sldChg chg="modSp new del mod">
        <pc:chgData name="Britta Röcklinger" userId="c7d3bfbc5cbdb270" providerId="LiveId" clId="{F0E8A7B3-8084-4A18-BE8C-BCABE5E9A25F}" dt="2025-08-29T16:00:54.647" v="2120" actId="47"/>
        <pc:sldMkLst>
          <pc:docMk/>
          <pc:sldMk cId="754707814" sldId="346"/>
        </pc:sldMkLst>
        <pc:spChg chg="mod">
          <ac:chgData name="Britta Röcklinger" userId="c7d3bfbc5cbdb270" providerId="LiveId" clId="{F0E8A7B3-8084-4A18-BE8C-BCABE5E9A25F}" dt="2025-08-29T16:00:35.643" v="2119" actId="20577"/>
          <ac:spMkLst>
            <pc:docMk/>
            <pc:sldMk cId="754707814" sldId="346"/>
            <ac:spMk id="2" creationId="{83C84353-CE49-C074-17C0-2BE24893868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FC4FD-2F4A-47DB-9EAB-4D0E323CF56F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6D12D-4DB5-4A16-BB32-9FCFB5F32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4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84693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Föreläsning betyder här att förmedla innehåll och forskning </a:t>
            </a:r>
          </a:p>
          <a:p>
            <a:r>
              <a:rPr lang="sv-SE" dirty="0"/>
              <a:t> Viktigt notera från denna instruktörsutbildning, tex tips från andra, och hur andra gör</a:t>
            </a:r>
          </a:p>
          <a:p>
            <a:r>
              <a:rPr lang="sv-SE" dirty="0"/>
              <a:t>Förmedla och inspirera att vara gruppledare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8650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Numera BAS-P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6755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Att samordna och stötta gruppledare under utb är viktigt och lika viktigt att stötta de som är utbildade sedan tidigare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7624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Att vid rekryteringsarbetet inte endast prata och tänka på ”mamma och pappa” utan  även ”förälder” ”bonusförälder” och ”annan viktig person för familjen/barnen”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72715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Dessa utmaningar kan dyka upp under utbildning eller med sedan tidigare utbildade gruppledare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9764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Brukar ni ha nätverksträffar i andra sammanhang? Vad gör ni då?</a:t>
            </a:r>
          </a:p>
          <a:p>
            <a:r>
              <a:rPr lang="sv-SE" dirty="0"/>
              <a:t>Kan ha gemensam booster med annan kommun/verksamhet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7390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118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Detta kan ev bli era nya uppdrag beroende på hur er roll inom verksamheten ser ut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5576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Spindeln i nätet………?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3EDAC-B56D-465A-89BD-6DAB1E9E950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0245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Förmedla så att det når ner till barnen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0051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Finns det något du tänker ta med dig som instruktör till dina egna gruppledarutbildningar?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0018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Sidor ”saknas” pga att information gällande PLUS/Stockholm tagits bort</a:t>
            </a:r>
          </a:p>
          <a:p>
            <a:endParaRPr lang="sv-SE" dirty="0"/>
          </a:p>
          <a:p>
            <a:r>
              <a:rPr lang="sv-SE" dirty="0"/>
              <a:t>Vi ska nu gå igenom grunden i denna guide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4696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För- och nackdelar med 4 alt 4,5 kursdagar??</a:t>
            </a:r>
          </a:p>
          <a:p>
            <a:r>
              <a:rPr lang="sv-SE" dirty="0"/>
              <a:t>Vilka ska bjudas in?  DVS VILKA VERKSAMHETER/ samarbetspartners </a:t>
            </a:r>
          </a:p>
          <a:p>
            <a:r>
              <a:rPr lang="sv-SE" dirty="0"/>
              <a:t>( föreningar, SFI, kyrkor mm ????) även privata förskolor, skolor?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Hjälpa gruppledare i rekryteringen av föräldrar:</a:t>
            </a:r>
          </a:p>
          <a:p>
            <a:r>
              <a:rPr lang="sv-SE" dirty="0"/>
              <a:t>Föräldramöten</a:t>
            </a:r>
          </a:p>
          <a:p>
            <a:r>
              <a:rPr lang="sv-SE" dirty="0"/>
              <a:t>Annonsera lokalt</a:t>
            </a:r>
          </a:p>
          <a:p>
            <a:r>
              <a:rPr lang="sv-SE" dirty="0"/>
              <a:t>Sociala medier?</a:t>
            </a:r>
          </a:p>
          <a:p>
            <a:r>
              <a:rPr lang="sv-SE" dirty="0"/>
              <a:t>Vidga familjebegreppet?</a:t>
            </a:r>
          </a:p>
          <a:p>
            <a:r>
              <a:rPr lang="sv-SE" dirty="0"/>
              <a:t>Föräldrar extra mottagliga  vid 3 år, skolstart och inför tonåren</a:t>
            </a:r>
          </a:p>
          <a:p>
            <a:r>
              <a:rPr lang="sv-SE" dirty="0"/>
              <a:t>Central anmälan?</a:t>
            </a:r>
          </a:p>
          <a:p>
            <a:r>
              <a:rPr lang="sv-SE" dirty="0"/>
              <a:t>SKAPA RUTINER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2548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Finns plats för andra kommuner/verksamheter att delta? Kostnad?</a:t>
            </a:r>
          </a:p>
          <a:p>
            <a:endParaRPr lang="sv-SE" dirty="0"/>
          </a:p>
          <a:p>
            <a:r>
              <a:rPr lang="sv-SE" dirty="0"/>
              <a:t>Visa enkäter och ex på statistik 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6D12D-4DB5-4A16-BB32-9FCFB5F323E7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4497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D9960-406F-4187-A0E6-BD19C6840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326" y="919716"/>
            <a:ext cx="8504275" cy="355127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7E7FE-647D-4B2F-BA13-AB3ED4C5C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326" y="4795284"/>
            <a:ext cx="8504275" cy="1084522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buNone/>
              <a:defRPr sz="16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EF785-E0A7-4496-A5BA-49B0156F2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64706" y="6433202"/>
            <a:ext cx="2426446" cy="367841"/>
          </a:xfrm>
        </p:spPr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2C627-38A1-4A14-8822-D8D33751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BE346-5F34-48CD-8928-DA8567AE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3203"/>
            <a:ext cx="702781" cy="367842"/>
          </a:xfrm>
        </p:spPr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0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B05F0-2B44-47BC-86B3-58E2C7080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5B5DA-7628-4AC1-8EAE-5010C2A98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4E7C3-7830-49F3-9F45-4B2F2B4C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5E328-AD12-449C-BE6E-76DF005E8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F374F-390D-49D8-A7C8-5BEFA353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4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50F530-2925-4F98-89EC-95C2EC476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79366-3281-483D-8731-0D01B2B24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ED8B2-BE7F-4417-8A8A-A95C8BB7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A0D96-671F-4A85-89C6-946624CB1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BA434-2E32-4719-B45C-0490D685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69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9839C-7D7A-49F1-8BFE-85C6C7D78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590668"/>
            <a:ext cx="9914859" cy="13290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748DC-EBB9-44C6-8566-38F87FF7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19673"/>
            <a:ext cx="9914860" cy="412331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42198-F50F-4C8A-9BD9-4CC3950F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3285" y="6434524"/>
            <a:ext cx="2067867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2F5AB-D8C6-4AE1-8FAE-CD0499CB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736" y="6437376"/>
            <a:ext cx="3775914" cy="365125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C58D8-B582-4DB3-A94D-05624019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4524"/>
            <a:ext cx="69326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8A94B-011C-4B13-8C12-E91BF7A4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20800"/>
            <a:ext cx="9144000" cy="3095813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6D5F3-887C-4A8F-842A-0294A9FB0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3999" y="4589463"/>
            <a:ext cx="91440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4588B-131A-42F3-B76C-62BD65E4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1AB28-20BD-4CD8-9840-985C3EDB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3C85C-3801-46F0-A100-616F5F2F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1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5CB06-0454-4BF1-8011-F8B1A9595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20A70-D33B-4461-B74C-3F59ADB16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08813" y="2163725"/>
            <a:ext cx="4610986" cy="401323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1BDF9-836E-431C-8EFA-417A9BEE9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260" y="2163725"/>
            <a:ext cx="4853763" cy="40132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D9F59-B591-4E2F-899E-3CA78CE8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CFD12-B3EC-432C-B264-8AB571CA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3CBBA-71B3-4857-80E7-525E89FD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2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1886-4F39-4E3E-948D-DBC73F26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C7B2A-B6BE-46FD-9278-A5246BF7E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85295-E4B5-4D75-954F-B07A2F4CA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5623"/>
            <a:ext cx="5157787" cy="355403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7ABF0-C78D-4589-8FA5-0D6238B4B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6A4064-2E0A-4FC3-837B-14EC0EF3A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5623"/>
            <a:ext cx="5183188" cy="355404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3C169-8D29-4CC4-9581-748178F3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4EC709-AAD9-475C-AC6A-943A8E87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0C0E3E-587D-46EB-AAF5-011C137B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6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71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2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09F8C-8071-4BE5-AD6F-C98F481D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135B3-14BA-4A88-B6B3-88B77B1C6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C3A4D-5B69-44B4-B17F-770E83F00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1C41D-2A59-4512-8034-6DB70578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C494-778C-4EE6-9402-242E1CDD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677B9-C338-4033-9AFE-B8B81C5D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B77DE-4C2E-476F-A419-57470FB66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9FD1A0-93AE-469A-ADDF-2453B64CA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19C9C-EF97-4910-9419-6D7202609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87172-A64E-4C38-82ED-2A7050B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C3E24-28E2-4512-BEA0-DAEC5E84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04F0D-DA84-434D-B136-BEE9FD80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A08E557-10DB-421A-876E-1AE58F8E07C4}"/>
              </a:ext>
            </a:extLst>
          </p:cNvPr>
          <p:cNvSpPr/>
          <p:nvPr/>
        </p:nvSpPr>
        <p:spPr>
          <a:xfrm>
            <a:off x="8844703" y="3732560"/>
            <a:ext cx="3352193" cy="3125440"/>
          </a:xfrm>
          <a:custGeom>
            <a:avLst/>
            <a:gdLst>
              <a:gd name="connsiteX0" fmla="*/ 0 w 3352193"/>
              <a:gd name="connsiteY0" fmla="*/ 3125374 h 3125440"/>
              <a:gd name="connsiteX1" fmla="*/ 2579 w 3352193"/>
              <a:gd name="connsiteY1" fmla="*/ 3125440 h 3125440"/>
              <a:gd name="connsiteX2" fmla="*/ 0 w 3352193"/>
              <a:gd name="connsiteY2" fmla="*/ 3125440 h 3125440"/>
              <a:gd name="connsiteX3" fmla="*/ 3352193 w 3352193"/>
              <a:gd name="connsiteY3" fmla="*/ 0 h 3125440"/>
              <a:gd name="connsiteX4" fmla="*/ 3352193 w 3352193"/>
              <a:gd name="connsiteY4" fmla="*/ 3125440 h 3125440"/>
              <a:gd name="connsiteX5" fmla="*/ 2579 w 3352193"/>
              <a:gd name="connsiteY5" fmla="*/ 3125440 h 3125440"/>
              <a:gd name="connsiteX6" fmla="*/ 3348685 w 3352193"/>
              <a:gd name="connsiteY6" fmla="*/ 47035 h 312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2193" h="3125440">
                <a:moveTo>
                  <a:pt x="0" y="3125374"/>
                </a:moveTo>
                <a:lnTo>
                  <a:pt x="2579" y="3125440"/>
                </a:lnTo>
                <a:lnTo>
                  <a:pt x="0" y="3125440"/>
                </a:lnTo>
                <a:close/>
                <a:moveTo>
                  <a:pt x="3352193" y="0"/>
                </a:moveTo>
                <a:lnTo>
                  <a:pt x="3352193" y="3125440"/>
                </a:lnTo>
                <a:lnTo>
                  <a:pt x="2579" y="3125440"/>
                </a:lnTo>
                <a:cubicBezTo>
                  <a:pt x="1744073" y="3125440"/>
                  <a:pt x="3176441" y="1776129"/>
                  <a:pt x="3348685" y="47035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EBCA0-8609-4F35-8CA7-7AD35FDA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5613" y="6434560"/>
            <a:ext cx="34280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spc="50" baseline="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DA9639-38D2-4CD4-A861-F6B4C6CB9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590372"/>
            <a:ext cx="10202248" cy="132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F00B1-16C1-47B3-A7A0-B71468312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825" y="1916262"/>
            <a:ext cx="10192198" cy="4133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F9501-5B6B-4DAF-B59D-3C129ED80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17000" y="6433202"/>
            <a:ext cx="2374150" cy="367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spc="5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32637B58-87C1-446D-BDA9-B06F4BCF7782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85DBD-B7AE-41D8-8CF1-B21CD58E1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1150" y="6433203"/>
            <a:ext cx="693263" cy="367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3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736">
          <p15:clr>
            <a:srgbClr val="F26B43"/>
          </p15:clr>
        </p15:guide>
        <p15:guide id="4" orient="horz" pos="3312">
          <p15:clr>
            <a:srgbClr val="F26B43"/>
          </p15:clr>
        </p15:guide>
        <p15:guide id="5" orient="horz" pos="432">
          <p15:clr>
            <a:srgbClr val="F26B43"/>
          </p15:clr>
        </p15:guide>
        <p15:guide id="7" pos="4416">
          <p15:clr>
            <a:srgbClr val="F26B43"/>
          </p15:clr>
        </p15:guide>
        <p15:guide id="8" pos="5568">
          <p15:clr>
            <a:srgbClr val="F26B43"/>
          </p15:clr>
        </p15:guide>
        <p15:guide id="9" pos="7296">
          <p15:clr>
            <a:srgbClr val="F26B43"/>
          </p15:clr>
        </p15:guide>
        <p15:guide id="10" pos="2688">
          <p15:clr>
            <a:srgbClr val="F26B43"/>
          </p15:clr>
        </p15:guide>
        <p15:guide id="11" pos="1536">
          <p15:clr>
            <a:srgbClr val="F26B43"/>
          </p15:clr>
        </p15:guide>
        <p15:guide id="12" pos="384">
          <p15:clr>
            <a:srgbClr val="F26B43"/>
          </p15:clr>
        </p15:guide>
        <p15:guide id="13" pos="2112">
          <p15:clr>
            <a:srgbClr val="F26B43"/>
          </p15:clr>
        </p15:guide>
        <p15:guide id="14" pos="4992">
          <p15:clr>
            <a:srgbClr val="F26B43"/>
          </p15:clr>
        </p15:guide>
        <p15:guide id="15" pos="6720">
          <p15:clr>
            <a:srgbClr val="F26B43"/>
          </p15:clr>
        </p15:guide>
        <p15:guide id="16" pos="960">
          <p15:clr>
            <a:srgbClr val="F26B43"/>
          </p15:clr>
        </p15:guide>
        <p15:guide id="17" pos="3264">
          <p15:clr>
            <a:srgbClr val="F26B43"/>
          </p15:clr>
        </p15:guide>
        <p15:guide id="18" orient="horz" pos="1008">
          <p15:clr>
            <a:srgbClr val="F26B43"/>
          </p15:clr>
        </p15:guide>
        <p15:guide id="19" orient="horz" pos="3888">
          <p15:clr>
            <a:srgbClr val="F26B43"/>
          </p15:clr>
        </p15:guide>
        <p15:guide id="20" pos="6144">
          <p15:clr>
            <a:srgbClr val="F26B43"/>
          </p15:clr>
        </p15:guide>
        <p15:guide id="21" orient="horz" pos="1584">
          <p15:clr>
            <a:srgbClr val="F26B43"/>
          </p15:clr>
        </p15:guide>
        <p15:guide id="22" pos="576">
          <p15:clr>
            <a:srgbClr val="F26B43"/>
          </p15:clr>
        </p15:guide>
        <p15:guide id="23" pos="7104">
          <p15:clr>
            <a:srgbClr val="F26B43"/>
          </p15:clr>
        </p15:guide>
        <p15:guide id="24" pos="768">
          <p15:clr>
            <a:srgbClr val="F26B43"/>
          </p15:clr>
        </p15:guide>
        <p15:guide id="25" pos="69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psykologi.se/annonsera-foer-gruppledarutbildnin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psykologi.se/projekt/komet-abc/statistik" TargetMode="External"/><Relationship Id="rId4" Type="http://schemas.openxmlformats.org/officeDocument/2006/relationships/hyperlink" Target="https://www.ipsykologi.se/utbildningstar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EFA5B1-8BFE-82B5-C3FE-B11E56D70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20801"/>
            <a:ext cx="9144000" cy="1762034"/>
          </a:xfrm>
        </p:spPr>
        <p:txBody>
          <a:bodyPr/>
          <a:lstStyle/>
          <a:p>
            <a:pPr algn="ctr"/>
            <a:r>
              <a:rPr lang="sv-SE" dirty="0"/>
              <a:t>Att vara instruktör </a:t>
            </a:r>
            <a:br>
              <a:rPr lang="sv-SE" dirty="0"/>
            </a:br>
            <a:r>
              <a:rPr lang="sv-SE" dirty="0"/>
              <a:t>i ABC och Komet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E684B7-5E95-AE4A-4B73-132C6E52C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3999" y="3944983"/>
            <a:ext cx="9144001" cy="2144667"/>
          </a:xfrm>
        </p:spPr>
        <p:txBody>
          <a:bodyPr>
            <a:normAutofit/>
          </a:bodyPr>
          <a:lstStyle/>
          <a:p>
            <a:pPr algn="ctr"/>
            <a:r>
              <a:rPr lang="sv-SE" sz="3200" b="1" dirty="0"/>
              <a:t>Instruktörsguiden</a:t>
            </a:r>
          </a:p>
          <a:p>
            <a:pPr algn="ctr"/>
            <a:endParaRPr lang="sv-SE" sz="3200" b="1" dirty="0"/>
          </a:p>
          <a:p>
            <a:pPr algn="ctr"/>
            <a:r>
              <a:rPr lang="sv-SE" dirty="0"/>
              <a:t>Britta Röcklinger 2025</a:t>
            </a:r>
          </a:p>
        </p:txBody>
      </p:sp>
    </p:spTree>
    <p:extLst>
      <p:ext uri="{BB962C8B-B14F-4D97-AF65-F5344CB8AC3E}">
        <p14:creationId xmlns:p14="http://schemas.microsoft.com/office/powerpoint/2010/main" val="3407833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883BA0-7177-8AB1-95E3-8DF2BB550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Ipsykologi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CFEC32-6F75-A778-41D5-1CA8507FB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56" y="1919672"/>
            <a:ext cx="9914860" cy="4123318"/>
          </a:xfrm>
        </p:spPr>
        <p:txBody>
          <a:bodyPr>
            <a:normAutofit/>
          </a:bodyPr>
          <a:lstStyle/>
          <a:p>
            <a:r>
              <a:rPr lang="sv-SE" sz="3200" dirty="0"/>
              <a:t>Annonsera? </a:t>
            </a:r>
            <a:r>
              <a:rPr lang="sv-SE" sz="2400" dirty="0">
                <a:hlinkClick r:id="rId3"/>
              </a:rPr>
              <a:t>Annonsera gruppledarutbildning på iPsykologi</a:t>
            </a:r>
            <a:endParaRPr lang="sv-SE" sz="3200" dirty="0"/>
          </a:p>
          <a:p>
            <a:r>
              <a:rPr lang="sv-SE" sz="3200" dirty="0"/>
              <a:t>Registrera ny utbildning </a:t>
            </a:r>
            <a:r>
              <a:rPr lang="sv-SE" sz="2800" dirty="0"/>
              <a:t>inkl. registrera deltagarna för tillgång till portalen </a:t>
            </a:r>
            <a:r>
              <a:rPr lang="sv-SE" sz="2800" dirty="0">
                <a:hlinkClick r:id="rId4"/>
              </a:rPr>
              <a:t>registrering ny gruppledarutbildning</a:t>
            </a:r>
            <a:r>
              <a:rPr lang="sv-SE" sz="3200" dirty="0"/>
              <a:t> </a:t>
            </a:r>
          </a:p>
          <a:p>
            <a:r>
              <a:rPr lang="sv-SE" sz="3200" dirty="0"/>
              <a:t>Studie och statistik </a:t>
            </a:r>
            <a:r>
              <a:rPr lang="sv-SE" sz="2800" dirty="0" err="1">
                <a:hlinkClick r:id="rId5"/>
              </a:rPr>
              <a:t>Statistik</a:t>
            </a:r>
            <a:r>
              <a:rPr lang="sv-SE" sz="2800" dirty="0">
                <a:hlinkClick r:id="rId5"/>
              </a:rPr>
              <a:t> | iPsykologi</a:t>
            </a:r>
            <a:r>
              <a:rPr lang="sv-SE" sz="2800" dirty="0"/>
              <a:t> </a:t>
            </a:r>
            <a:endParaRPr lang="sv-SE" sz="3200" dirty="0"/>
          </a:p>
          <a:p>
            <a:endParaRPr lang="sv-SE" sz="3200" dirty="0"/>
          </a:p>
          <a:p>
            <a:endParaRPr lang="sv-SE" sz="3200" dirty="0"/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4006718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234779-B19A-2A45-9577-4999A3300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Checklista utbildningsdagar  (sid 7)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A6B916-6FF3-90F5-3FC0-9B0788D94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Skriv ut åhörarkopior, närvarolista och ev övningar</a:t>
            </a:r>
          </a:p>
          <a:p>
            <a:r>
              <a:rPr lang="sv-SE" sz="3200" dirty="0"/>
              <a:t>Kolla teknik och internet</a:t>
            </a:r>
          </a:p>
          <a:p>
            <a:r>
              <a:rPr lang="sv-SE" sz="3200" dirty="0"/>
              <a:t>Förbered namnskyltar </a:t>
            </a:r>
          </a:p>
          <a:p>
            <a:r>
              <a:rPr lang="sv-SE" sz="3200" dirty="0"/>
              <a:t>Fika</a:t>
            </a:r>
          </a:p>
          <a:p>
            <a:endParaRPr lang="sv-SE" sz="3200" dirty="0"/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04782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255159-D571-F8B9-6E40-EDAF111F9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590667"/>
            <a:ext cx="9914859" cy="4405875"/>
          </a:xfrm>
        </p:spPr>
        <p:txBody>
          <a:bodyPr/>
          <a:lstStyle/>
          <a:p>
            <a:r>
              <a:rPr lang="sv-SE" dirty="0"/>
              <a:t>BAS-färdigheter vid föreläsning										(sid 8-9)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8E5882E-F2DE-BD42-FB78-46B08947D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2221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96F317-51EB-6FF5-50F3-AFC1F1F0F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Föreläsningstips			(sid 11)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7AA946-A7FF-2953-17AA-2311BEE7F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/>
              <a:t>Var förberedd, fördela mellan instruktörerna och öva</a:t>
            </a:r>
          </a:p>
          <a:p>
            <a:r>
              <a:rPr lang="sv-SE" sz="2600" dirty="0"/>
              <a:t>Förklara syftet med övningar och innehåll</a:t>
            </a:r>
          </a:p>
          <a:p>
            <a:r>
              <a:rPr lang="sv-SE" sz="2600" dirty="0"/>
              <a:t>Använd deltagarnas namn</a:t>
            </a:r>
          </a:p>
          <a:p>
            <a:r>
              <a:rPr lang="sv-SE" sz="2600" dirty="0"/>
              <a:t>Bolla öppet med instruktörskollegan</a:t>
            </a:r>
          </a:p>
          <a:p>
            <a:r>
              <a:rPr lang="sv-SE" sz="2600" dirty="0"/>
              <a:t>Rör dig runt i lokalen</a:t>
            </a:r>
          </a:p>
          <a:p>
            <a:r>
              <a:rPr lang="sv-SE" sz="2600" dirty="0"/>
              <a:t>Ha en avslappnad stämning</a:t>
            </a: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235584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84F2EA-072F-63CE-B11D-FF34D7C7F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525057"/>
            <a:ext cx="10202248" cy="4319085"/>
          </a:xfrm>
        </p:spPr>
        <p:txBody>
          <a:bodyPr/>
          <a:lstStyle/>
          <a:p>
            <a:pPr algn="ctr"/>
            <a:r>
              <a:rPr lang="sv-SE" dirty="0"/>
              <a:t>Att handleda gruppledare</a:t>
            </a:r>
            <a:br>
              <a:rPr lang="sv-SE" dirty="0"/>
            </a:br>
            <a:br>
              <a:rPr lang="sv-SE" dirty="0"/>
            </a:br>
            <a:r>
              <a:rPr lang="sv-SE" sz="3200" dirty="0"/>
              <a:t>(sid 23-52)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9629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7FA42D-AF2D-92FF-80DD-A7A04D6B6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BAS-färdigheter vid handledning</a:t>
            </a:r>
            <a:br>
              <a:rPr lang="sv-SE" dirty="0"/>
            </a:br>
            <a:r>
              <a:rPr lang="sv-SE" dirty="0"/>
              <a:t>							(sid 35)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BAS-färdigheter för gruppledare</a:t>
            </a:r>
            <a:br>
              <a:rPr lang="sv-SE" dirty="0"/>
            </a:br>
            <a:r>
              <a:rPr lang="sv-SE" dirty="0"/>
              <a:t>							( sid 36)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B05D70-3CAF-7015-1D5F-FE456C3E9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873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9DEB34-A0BC-65D0-C326-2E0E82287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F2028F-FC4F-61DF-82A3-AEC171BB7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Agenda vid handledning kursdag 1-4  (sid 27-33)</a:t>
            </a:r>
          </a:p>
          <a:p>
            <a:r>
              <a:rPr lang="sv-SE" sz="2400" dirty="0"/>
              <a:t>Kompletteringsuppgift vid frånvaro handledning (sid 45-52)</a:t>
            </a:r>
          </a:p>
          <a:p>
            <a:r>
              <a:rPr lang="sv-SE" sz="2400" dirty="0"/>
              <a:t>Notera vad de olika gruppledarna övar på (presentation/rollspel/diskussioner) så att det blir variation</a:t>
            </a:r>
          </a:p>
          <a:p>
            <a:r>
              <a:rPr lang="sv-SE" sz="2400" dirty="0"/>
              <a:t>Syftet med handledning?</a:t>
            </a:r>
          </a:p>
          <a:p>
            <a:r>
              <a:rPr lang="sv-SE" sz="2400" dirty="0"/>
              <a:t>Glöm inte att bolla tillbaka frågor till gruppledarna. Svaren finns ofta där.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387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048A34-A6C2-D877-461C-7F14A44EF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…..forts. handledning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30BE689-6F3A-2633-E0DC-7D78E7A24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hjälpa gruppledare att utvecklas!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Vara diskussionsledare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 Hjälpa gruppledarna att se det positiva och bekräfta deras ansträngningar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 Vara en modell för hur gruppledarna kan göra i sina föräldragrupper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  Främja samarbete i gruppen genom att uppmuntra hjälpsamma kommentarer eller positiv </a:t>
            </a:r>
            <a:r>
              <a:rPr lang="sv-SE" sz="2400" dirty="0" err="1"/>
              <a:t>feed</a:t>
            </a:r>
            <a:r>
              <a:rPr lang="sv-SE" sz="2400" dirty="0"/>
              <a:t>-back mellan gruppledarna.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5775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0126EE-AC44-257C-1D6B-A0B8D1114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7149A3-E4C9-69DD-6ACE-3FFD36A70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56" y="590668"/>
            <a:ext cx="9924004" cy="5452323"/>
          </a:xfrm>
        </p:spPr>
        <p:txBody>
          <a:bodyPr>
            <a:normAutofit fontScale="92500" lnSpcReduction="2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600" b="1" dirty="0">
                <a:cs typeface="Cavolini" panose="03000502040302020204" pitchFamily="66" charset="0"/>
              </a:rPr>
              <a:t>Berätta inspirerande </a:t>
            </a:r>
            <a:r>
              <a:rPr lang="sv-SE" sz="2600" dirty="0">
                <a:cs typeface="Cavolini" panose="03000502040302020204" pitchFamily="66" charset="0"/>
              </a:rPr>
              <a:t>för att fånga deltagarnas uppmärksam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600" dirty="0">
                <a:cs typeface="Cavolini" panose="03000502040302020204" pitchFamily="66" charset="0"/>
              </a:rPr>
              <a:t>Alla har sin egen stil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600" dirty="0">
                <a:cs typeface="Cavolini" panose="03000502040302020204" pitchFamily="66" charset="0"/>
              </a:rPr>
              <a:t>Ge </a:t>
            </a:r>
            <a:r>
              <a:rPr lang="sv-SE" sz="2600" b="1" dirty="0">
                <a:cs typeface="Cavolini" panose="03000502040302020204" pitchFamily="66" charset="0"/>
              </a:rPr>
              <a:t>egna exempel </a:t>
            </a:r>
            <a:r>
              <a:rPr lang="sv-SE" sz="2600" dirty="0">
                <a:cs typeface="Cavolini" panose="03000502040302020204" pitchFamily="66" charset="0"/>
              </a:rPr>
              <a:t>för att tydliggöra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600" b="1" dirty="0">
                <a:cs typeface="Cavolini" panose="03000502040302020204" pitchFamily="66" charset="0"/>
              </a:rPr>
              <a:t>Olika utmaningar varje gång </a:t>
            </a:r>
            <a:r>
              <a:rPr lang="sv-SE" sz="2600" dirty="0">
                <a:cs typeface="Cavolini" panose="03000502040302020204" pitchFamily="66" charset="0"/>
              </a:rPr>
              <a:t>eftersom grupper kan vara så olika varandra.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600" b="1" dirty="0">
                <a:cs typeface="Cavolini" panose="03000502040302020204" pitchFamily="66" charset="0"/>
              </a:rPr>
              <a:t>Ibland aktivera deltagarna</a:t>
            </a:r>
            <a:r>
              <a:rPr lang="sv-SE" sz="2600" dirty="0">
                <a:cs typeface="Cavolini" panose="03000502040302020204" pitchFamily="66" charset="0"/>
              </a:rPr>
              <a:t>, andra gånger begränsa gruppen och strukturera. 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600" b="1" dirty="0">
                <a:cs typeface="Cavolini" panose="03000502040302020204" pitchFamily="66" charset="0"/>
              </a:rPr>
              <a:t>Vara lyhörd </a:t>
            </a:r>
            <a:r>
              <a:rPr lang="sv-SE" sz="2600" dirty="0">
                <a:cs typeface="Cavolini" panose="03000502040302020204" pitchFamily="66" charset="0"/>
              </a:rPr>
              <a:t>för gruppen och låta dem förklara sina synpunkter och koppla dessa till ämnet för föreläsningen. 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600" dirty="0">
                <a:cs typeface="Cavolini" panose="03000502040302020204" pitchFamily="66" charset="0"/>
              </a:rPr>
              <a:t>En bekräftande stil är också viktigt eftersom </a:t>
            </a:r>
            <a:r>
              <a:rPr lang="sv-SE" sz="2600" b="1" dirty="0">
                <a:cs typeface="Cavolini" panose="03000502040302020204" pitchFamily="66" charset="0"/>
              </a:rPr>
              <a:t>du som instruktör är modell</a:t>
            </a:r>
            <a:r>
              <a:rPr lang="sv-SE" sz="2600" dirty="0">
                <a:cs typeface="Cavolini" panose="03000502040302020204" pitchFamily="66" charset="0"/>
              </a:rPr>
              <a:t> för hur gruppledarna ska göra i sina föräldragrupper.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600" b="1" dirty="0">
                <a:cs typeface="Cavolini" panose="03000502040302020204" pitchFamily="66" charset="0"/>
              </a:rPr>
              <a:t>Använda BAS-P färdigheter</a:t>
            </a:r>
            <a:r>
              <a:rPr lang="sv-SE" sz="2600" dirty="0">
                <a:cs typeface="Cavolini" panose="03000502040302020204" pitchFamily="66" charset="0"/>
              </a:rPr>
              <a:t>      </a:t>
            </a:r>
            <a:r>
              <a:rPr lang="sv-SE" sz="2000" dirty="0">
                <a:cs typeface="Cavolini" panose="03000502040302020204" pitchFamily="66" charset="0"/>
              </a:rPr>
              <a:t>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720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094654-B269-CD77-878C-B2C48ED46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Att samordna och stötta som instruktör</a:t>
            </a:r>
            <a:br>
              <a:rPr lang="sv-SE" dirty="0"/>
            </a:br>
            <a:br>
              <a:rPr lang="sv-SE" dirty="0"/>
            </a:br>
            <a:r>
              <a:rPr lang="sv-SE" dirty="0"/>
              <a:t>								(sid 53-55)</a:t>
            </a:r>
          </a:p>
        </p:txBody>
      </p:sp>
    </p:spTree>
    <p:extLst>
      <p:ext uri="{BB962C8B-B14F-4D97-AF65-F5344CB8AC3E}">
        <p14:creationId xmlns:p14="http://schemas.microsoft.com/office/powerpoint/2010/main" val="1756855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DC5481-A3AE-D7F9-ADC3-4B02A6AB65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760" y="919716"/>
            <a:ext cx="8117841" cy="2596369"/>
          </a:xfrm>
        </p:spPr>
        <p:txBody>
          <a:bodyPr>
            <a:normAutofit fontScale="90000"/>
          </a:bodyPr>
          <a:lstStyle/>
          <a:p>
            <a:pPr algn="ctr"/>
            <a:br>
              <a:rPr lang="sv-SE" sz="4000" dirty="0"/>
            </a:br>
            <a:br>
              <a:rPr lang="sv-SE" sz="4000" dirty="0"/>
            </a:br>
            <a:r>
              <a:rPr lang="sv-SE" sz="4000" dirty="0"/>
              <a:t>Förväntningar på utbildningen och din nya roll som utbildare/instruktör?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D98465B-E820-0CA0-70F2-697153A27C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870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E07BEB-FC3E-A9A3-1A08-4DECBCD07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Ex på framgångar från andra instruktörer och samordnare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DA3DD2-BBFC-475F-151B-CC8CB1088D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98913" y="2163725"/>
            <a:ext cx="4610986" cy="4013237"/>
          </a:xfrm>
        </p:spPr>
        <p:txBody>
          <a:bodyPr>
            <a:normAutofit fontScale="25000" lnSpcReduction="20000"/>
          </a:bodyPr>
          <a:lstStyle/>
          <a:p>
            <a:r>
              <a:rPr lang="sv-SE" sz="8000" dirty="0"/>
              <a:t>Samverka med andra instruktörer/samordnare</a:t>
            </a:r>
          </a:p>
          <a:p>
            <a:r>
              <a:rPr lang="sv-SE" sz="8000" dirty="0"/>
              <a:t>Skapa rutiner</a:t>
            </a:r>
          </a:p>
          <a:p>
            <a:r>
              <a:rPr lang="sv-SE" sz="8000" dirty="0"/>
              <a:t>Grupper på olika tider, språk och i olika områden</a:t>
            </a:r>
          </a:p>
          <a:p>
            <a:r>
              <a:rPr lang="sv-SE" sz="8000" dirty="0"/>
              <a:t>Barnvakt</a:t>
            </a:r>
          </a:p>
          <a:p>
            <a:r>
              <a:rPr lang="sv-SE" sz="8000" dirty="0"/>
              <a:t>Att prata om förälder och/eller viktig person för barnet istället för mamma och pappa</a:t>
            </a:r>
          </a:p>
          <a:p>
            <a:r>
              <a:rPr lang="sv-SE" sz="8000" dirty="0"/>
              <a:t>Att samarbeta med andra instruktörer när tex någon behöver komplettera utb</a:t>
            </a:r>
          </a:p>
          <a:p>
            <a:pPr marL="0" indent="0">
              <a:buNone/>
            </a:pPr>
            <a:endParaRPr lang="sv-SE" sz="80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0EA928D-F7CE-3494-8B44-41B05FDCEA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048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5FE80E-6D0A-4C13-24AD-EBED8778B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…..ex på utmaningar som instruktör och samordnare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6DEE6E-D082-6CF5-E1F7-0DA7F7D79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Kvalitetssäkra ( ev lokala enkäter mm)</a:t>
            </a:r>
          </a:p>
          <a:p>
            <a:r>
              <a:rPr lang="sv-SE" dirty="0"/>
              <a:t>Motivera gruppledare att fortsätta ha grupp</a:t>
            </a:r>
          </a:p>
          <a:p>
            <a:r>
              <a:rPr lang="sv-SE" dirty="0"/>
              <a:t>Få gruppledare att planera sina föräldragrupper i god tid</a:t>
            </a:r>
          </a:p>
          <a:p>
            <a:r>
              <a:rPr lang="sv-SE" dirty="0"/>
              <a:t>Gruppledare som är kritisk till innehållet</a:t>
            </a:r>
          </a:p>
          <a:p>
            <a:r>
              <a:rPr lang="sv-SE" dirty="0"/>
              <a:t>Veta att gruppledare verkligen förmedlar ABC till föräldrarna</a:t>
            </a:r>
          </a:p>
          <a:p>
            <a:r>
              <a:rPr lang="sv-SE" dirty="0"/>
              <a:t>Gruppledare med värderingar som ABC inte står för</a:t>
            </a:r>
          </a:p>
          <a:p>
            <a:r>
              <a:rPr lang="sv-SE" dirty="0"/>
              <a:t>Gruppledare som inte uppfyller kraven, dvs som du inte vill godkänna/certifiera, Hur gör man då? Hur berättar man för gruppledaren?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333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BD667F-F423-6168-00B6-79EC76762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…..forts rekrytering /samordning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F9D264-8F12-2954-480B-2DFA1A375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Vet alla i vår kommun/verksamhet att vi erbjuder föräldraskapsstöd?</a:t>
            </a:r>
          </a:p>
          <a:p>
            <a:r>
              <a:rPr lang="sv-SE" dirty="0"/>
              <a:t>Vilken information behöver spridas och HUR`?</a:t>
            </a:r>
          </a:p>
          <a:p>
            <a:r>
              <a:rPr lang="sv-SE" dirty="0"/>
              <a:t>Vilka föräldrar når vi med vårt föräldraskapsstöd?</a:t>
            </a:r>
          </a:p>
          <a:p>
            <a:r>
              <a:rPr lang="sv-SE" dirty="0"/>
              <a:t> Vilka är svåra att nå? Hur kan de inkluderas?</a:t>
            </a:r>
          </a:p>
          <a:p>
            <a:r>
              <a:rPr lang="sv-SE" dirty="0"/>
              <a:t>Hur kommunicerar vi med föräldrar?</a:t>
            </a:r>
          </a:p>
          <a:p>
            <a:r>
              <a:rPr lang="sv-SE" dirty="0"/>
              <a:t>Hur samverkar våra olika föräldraskapsstöd?</a:t>
            </a:r>
          </a:p>
          <a:p>
            <a:r>
              <a:rPr lang="sv-SE" dirty="0"/>
              <a:t>Finns styrdokument?</a:t>
            </a:r>
          </a:p>
          <a:p>
            <a:r>
              <a:rPr lang="sv-SE" dirty="0"/>
              <a:t>Finns det stöd för föräldrar med barn i alla åldrar? Vilka saknas?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0662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75DB47-56D0-F236-2353-1AD3D6ECE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Tips från andra instruktörer vid Nätverksträffar / Booster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938322-E9A6-F210-04EF-D96CA64A7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Möjlighet att känna andra gruppledare inom verksamheten</a:t>
            </a:r>
          </a:p>
          <a:p>
            <a:r>
              <a:rPr lang="sv-SE" dirty="0"/>
              <a:t>Berätta om aktuell forskning och statistik </a:t>
            </a:r>
          </a:p>
          <a:p>
            <a:r>
              <a:rPr lang="sv-SE" dirty="0"/>
              <a:t>Fokus på gruppledarfärdigheter, öva BAS-P</a:t>
            </a:r>
          </a:p>
          <a:p>
            <a:r>
              <a:rPr lang="sv-SE" dirty="0"/>
              <a:t>Bjuda in tex lokal skolkurator eller psykolog , tex tema barn med  NPF</a:t>
            </a:r>
          </a:p>
          <a:p>
            <a:r>
              <a:rPr lang="sv-SE" dirty="0"/>
              <a:t>Bjuda in tex socialförvaltningens (barn- och familjestöd)</a:t>
            </a:r>
          </a:p>
          <a:p>
            <a:r>
              <a:rPr lang="sv-SE" dirty="0"/>
              <a:t>Annan gästföreläsare med aktuellt tema</a:t>
            </a:r>
          </a:p>
          <a:p>
            <a:r>
              <a:rPr lang="sv-SE" dirty="0"/>
              <a:t>Öva materialet och syftet med olika (svåra) övningar</a:t>
            </a:r>
          </a:p>
          <a:p>
            <a:r>
              <a:rPr lang="sv-SE" dirty="0"/>
              <a:t>Tips på fördjupning (tex litteratur, film, föreläsningar)</a:t>
            </a:r>
          </a:p>
          <a:p>
            <a:pPr marL="0" indent="0">
              <a:buNone/>
            </a:pPr>
            <a:endParaRPr lang="sv-SE" sz="2200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438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7EB023-8EA7-2F15-4E99-D5D01A463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590667"/>
            <a:ext cx="9914859" cy="3709189"/>
          </a:xfrm>
        </p:spPr>
        <p:txBody>
          <a:bodyPr/>
          <a:lstStyle/>
          <a:p>
            <a:pPr algn="ctr"/>
            <a:r>
              <a:rPr lang="sv-SE" dirty="0"/>
              <a:t>Utvärderingsblanketter</a:t>
            </a:r>
            <a:br>
              <a:rPr lang="sv-SE" dirty="0"/>
            </a:br>
            <a:r>
              <a:rPr lang="sv-SE" dirty="0"/>
              <a:t>			( sid 57-67)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E88521-7191-82D7-EDF3-933F8CA54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86449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45354-AA2C-27E3-2635-1AA306374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525057"/>
            <a:ext cx="10202248" cy="4014285"/>
          </a:xfrm>
        </p:spPr>
        <p:txBody>
          <a:bodyPr/>
          <a:lstStyle/>
          <a:p>
            <a:r>
              <a:rPr lang="sv-SE" dirty="0"/>
              <a:t>Krav för att certifiera gruppledare</a:t>
            </a:r>
            <a:br>
              <a:rPr lang="sv-SE" dirty="0"/>
            </a:br>
            <a:r>
              <a:rPr lang="sv-SE" dirty="0"/>
              <a:t>								( sid 70)</a:t>
            </a:r>
          </a:p>
        </p:txBody>
      </p:sp>
    </p:spTree>
    <p:extLst>
      <p:ext uri="{BB962C8B-B14F-4D97-AF65-F5344CB8AC3E}">
        <p14:creationId xmlns:p14="http://schemas.microsoft.com/office/powerpoint/2010/main" val="25791823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8DDD7F-FFE5-AA3C-AFAE-E12B396F5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Problemlösning				(sid 39)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E91BCF-9E74-1A9B-2135-31C9F540D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sz="3200" dirty="0"/>
          </a:p>
          <a:p>
            <a:r>
              <a:rPr lang="sv-SE" sz="3200" dirty="0"/>
              <a:t>Ex på problem/svårigheter som kan uppstå för gruppledarna i föräldragruppen? </a:t>
            </a:r>
          </a:p>
        </p:txBody>
      </p:sp>
    </p:spTree>
    <p:extLst>
      <p:ext uri="{BB962C8B-B14F-4D97-AF65-F5344CB8AC3E}">
        <p14:creationId xmlns:p14="http://schemas.microsoft.com/office/powerpoint/2010/main" val="40086523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CE9A6E-D3E7-47DB-A309-BF8186753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867"/>
            <a:ext cx="9144000" cy="1371600"/>
          </a:xfrm>
        </p:spPr>
        <p:txBody>
          <a:bodyPr/>
          <a:lstStyle/>
          <a:p>
            <a:r>
              <a:rPr lang="sv-SE" dirty="0">
                <a:latin typeface="Cavolini" panose="03000502040302020204" pitchFamily="66" charset="0"/>
                <a:cs typeface="Cavolini" panose="03000502040302020204" pitchFamily="66" charset="0"/>
              </a:rPr>
              <a:t>Problemlösning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84D9EC-2D55-4572-8F91-6D11A0E13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16200"/>
            <a:ext cx="9144000" cy="2641600"/>
          </a:xfrm>
        </p:spPr>
        <p:txBody>
          <a:bodyPr>
            <a:normAutofit/>
          </a:bodyPr>
          <a:lstStyle/>
          <a:p>
            <a:endParaRPr lang="sv-SE" sz="3200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B7BE0E1-476A-4D5B-96DF-BEE6B1E2087F}"/>
              </a:ext>
            </a:extLst>
          </p:cNvPr>
          <p:cNvSpPr/>
          <p:nvPr/>
        </p:nvSpPr>
        <p:spPr>
          <a:xfrm>
            <a:off x="2886075" y="379316"/>
            <a:ext cx="651634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sz="2000" b="1" dirty="0"/>
              <a:t>1. Problemet </a:t>
            </a:r>
            <a:r>
              <a:rPr lang="sv-SE" sz="2000" dirty="0"/>
              <a:t>Försök att få en klar och tydlig bild av vad problemet består av, så att ni jobbar med rätt saker. Exempel: En gruppledare berättar att en förälder i gruppen pratar mycket om helt andra saker än ABC på bekostnad av de andra deltagarnas utrymme i gruppen. </a:t>
            </a:r>
          </a:p>
          <a:p>
            <a:r>
              <a:rPr lang="sv-SE" sz="2000" dirty="0"/>
              <a:t> </a:t>
            </a:r>
          </a:p>
          <a:p>
            <a:r>
              <a:rPr lang="sv-SE" sz="2000" b="1" dirty="0"/>
              <a:t>2. Förslag på lösningar </a:t>
            </a:r>
            <a:r>
              <a:rPr lang="sv-SE" sz="2000" dirty="0"/>
              <a:t>Gruppen kommer med förslag på lösningar. Förklara för gruppen att i det här skedet är alla förslag välkomna. Skriv upp alla lösningsförslag på tavlan utan att värdera dem.  </a:t>
            </a:r>
          </a:p>
          <a:p>
            <a:r>
              <a:rPr lang="sv-SE" sz="2000" dirty="0"/>
              <a:t> </a:t>
            </a:r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98022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CE9A6E-D3E7-47DB-A309-BF8186753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867"/>
            <a:ext cx="9144000" cy="13716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84D9EC-2D55-4572-8F91-6D11A0E13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97157"/>
            <a:ext cx="9144000" cy="3970267"/>
          </a:xfrm>
        </p:spPr>
        <p:txBody>
          <a:bodyPr>
            <a:normAutofit/>
          </a:bodyPr>
          <a:lstStyle/>
          <a:p>
            <a:pPr algn="l"/>
            <a:r>
              <a:rPr lang="sv-SE" b="1" dirty="0"/>
              <a:t>Exempel på lösningsförslag</a:t>
            </a:r>
            <a:r>
              <a:rPr lang="sv-SE" dirty="0"/>
              <a:t>: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/>
              <a:t> Avbryta genom att be föräldern sluta prata om annat.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/>
              <a:t> Be föräldern lämna rummet.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/>
              <a:t>Ge tydlig förklaring i början av träffen till att man kan komma att avbryta om man hamnar på stickspår.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/>
              <a:t>Avbryta och föra tillbaka till agendan.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/>
              <a:t> Förklara att man som gruppledare tar ansvar för att alla ska komma till tals och därför kan komma att behöva avbryta. </a:t>
            </a: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583279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CE9A6E-D3E7-47DB-A309-BF8186753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867"/>
            <a:ext cx="9144000" cy="13716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84D9EC-2D55-4572-8F91-6D11A0E13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16200"/>
            <a:ext cx="9144000" cy="2641600"/>
          </a:xfrm>
        </p:spPr>
        <p:txBody>
          <a:bodyPr>
            <a:normAutofit/>
          </a:bodyPr>
          <a:lstStyle/>
          <a:p>
            <a:endParaRPr lang="sv-SE" sz="3200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BD367A7-D672-41D1-ADC3-8D010CDF48BC}"/>
              </a:ext>
            </a:extLst>
          </p:cNvPr>
          <p:cNvSpPr/>
          <p:nvPr/>
        </p:nvSpPr>
        <p:spPr>
          <a:xfrm>
            <a:off x="2295939" y="1391478"/>
            <a:ext cx="684806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/>
              <a:t> </a:t>
            </a:r>
            <a:r>
              <a:rPr lang="sv-SE" sz="2400" b="1" dirty="0"/>
              <a:t>3. Välj en lösning </a:t>
            </a:r>
            <a:r>
              <a:rPr lang="sv-SE" sz="2400" dirty="0"/>
              <a:t>Gå igenom ett förslag i taget. Försök hitta för- och nackdelar. Kom överens om en lösning alt en kombination av lösningar som gruppledaren vill prova.  </a:t>
            </a:r>
          </a:p>
          <a:p>
            <a:r>
              <a:rPr lang="sv-SE" sz="2400" dirty="0"/>
              <a:t> </a:t>
            </a:r>
          </a:p>
          <a:p>
            <a:r>
              <a:rPr lang="sv-SE" sz="2400" b="1" dirty="0"/>
              <a:t>Exempel: </a:t>
            </a:r>
            <a:r>
              <a:rPr lang="sv-SE" sz="2400" dirty="0"/>
              <a:t>De första lösningsförslagen förkastas eftersom de inte anses förenliga med en bekräftande gruppledarroll. Gruppledaren väljer istället förslagen: att vara tydlig i förväg med att man kommer att behöva avbryta, i kombination med att också göra det (dvs avbryta och föra tillbaka till agendan) vid behov. Gruppledaren vill pröva detta vid nästa föräldraträff. </a:t>
            </a:r>
          </a:p>
          <a:p>
            <a:r>
              <a:rPr lang="sv-SE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9520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DF8FF3-FA35-4E62-F019-2229E74F0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Ditt nya uppdrag som  instruktör……….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0518C2-BD89-3D21-0799-B784DF612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sz="3200" dirty="0"/>
          </a:p>
          <a:p>
            <a:r>
              <a:rPr lang="sv-SE" sz="3200" dirty="0"/>
              <a:t>Utbilda nya gruppledare </a:t>
            </a:r>
          </a:p>
          <a:p>
            <a:r>
              <a:rPr lang="sv-SE" sz="3200" dirty="0"/>
              <a:t>Handleda nya och gamla gruppledare</a:t>
            </a:r>
          </a:p>
          <a:p>
            <a:endParaRPr lang="sv-SE" sz="3200" dirty="0"/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6209872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CE9A6E-D3E7-47DB-A309-BF8186753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867"/>
            <a:ext cx="9144000" cy="1371600"/>
          </a:xfrm>
        </p:spPr>
        <p:txBody>
          <a:bodyPr/>
          <a:lstStyle/>
          <a:p>
            <a:r>
              <a:rPr lang="sv-SE" dirty="0">
                <a:latin typeface="Cavolini" panose="03000502040302020204" pitchFamily="66" charset="0"/>
                <a:cs typeface="Cavolini" panose="03000502040302020204" pitchFamily="66" charset="0"/>
              </a:rPr>
              <a:t>…pröva och följa upp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84D9EC-2D55-4572-8F91-6D11A0E13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16200"/>
            <a:ext cx="9144000" cy="3443778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sv-SE" sz="3200" b="1" dirty="0">
                <a:latin typeface="Arial Nova Light" panose="020B0304020202020204" pitchFamily="34" charset="0"/>
              </a:rPr>
              <a:t>4. Pröva i gruppen. </a:t>
            </a:r>
            <a:r>
              <a:rPr lang="sv-SE" sz="3200" dirty="0">
                <a:latin typeface="Arial Nova Light" panose="020B0304020202020204" pitchFamily="34" charset="0"/>
              </a:rPr>
              <a:t> Hjälpsamt för gruppledaren att öva lösningsförslaget i handledningsgruppen. </a:t>
            </a:r>
          </a:p>
          <a:p>
            <a:pPr algn="l"/>
            <a:r>
              <a:rPr lang="sv-SE" sz="3200" dirty="0">
                <a:latin typeface="Arial Nova Light" panose="020B0304020202020204" pitchFamily="34" charset="0"/>
              </a:rPr>
              <a:t>Exempelvis: Hur skulle du kunna säga till föräldragruppen för att vara tydlig i förväg med att du kommer att behöva avbryta. Pröva på oss!  Alternativt kan handledaren pröva så får gruppledaren utvärdera. </a:t>
            </a:r>
          </a:p>
          <a:p>
            <a:r>
              <a:rPr lang="sv-SE" sz="3200" dirty="0">
                <a:latin typeface="Arial Nova Light" panose="020B0304020202020204" pitchFamily="34" charset="0"/>
              </a:rPr>
              <a:t> </a:t>
            </a:r>
          </a:p>
          <a:p>
            <a:pPr algn="l"/>
            <a:r>
              <a:rPr lang="sv-SE" sz="3200" b="1" dirty="0">
                <a:latin typeface="Arial Nova Light" panose="020B0304020202020204" pitchFamily="34" charset="0"/>
              </a:rPr>
              <a:t>5. Följ upp!</a:t>
            </a:r>
            <a:r>
              <a:rPr lang="sv-SE" sz="3200" dirty="0">
                <a:latin typeface="Arial Nova Light" panose="020B0304020202020204" pitchFamily="34" charset="0"/>
              </a:rPr>
              <a:t> Hur och när ska lösningen följas upp. ex vid nästa handledningstillfälle. </a:t>
            </a:r>
          </a:p>
          <a:p>
            <a:pPr algn="l"/>
            <a:r>
              <a:rPr lang="sv-SE" sz="3200" dirty="0">
                <a:latin typeface="Arial Nova Light" panose="020B0304020202020204" pitchFamily="34" charset="0"/>
              </a:rPr>
              <a:t>Gruppledarna bör också stämma av med varandra efter föräldraträffen. </a:t>
            </a:r>
          </a:p>
        </p:txBody>
      </p:sp>
    </p:spTree>
    <p:extLst>
      <p:ext uri="{BB962C8B-B14F-4D97-AF65-F5344CB8AC3E}">
        <p14:creationId xmlns:p14="http://schemas.microsoft.com/office/powerpoint/2010/main" val="36370981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9D0D00-5A56-3F0F-A7D0-5E558DBF6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Onsdag och torsdag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E1B14D-E162-F36C-0588-8D1515C8C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Mer specifik information och innehåll om den metod du kommer bli instruktör i</a:t>
            </a:r>
          </a:p>
          <a:p>
            <a:r>
              <a:rPr lang="sv-SE" sz="3200" dirty="0"/>
              <a:t>Öva kursdagar och handledning under  gruppledarutbildning </a:t>
            </a:r>
          </a:p>
        </p:txBody>
      </p:sp>
    </p:spTree>
    <p:extLst>
      <p:ext uri="{BB962C8B-B14F-4D97-AF65-F5344CB8AC3E}">
        <p14:creationId xmlns:p14="http://schemas.microsoft.com/office/powerpoint/2010/main" val="721420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503681-F7AE-552E-5167-525F5B09B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……och ev även dessa nya uppdrag?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DC9BC5-C1D8-8F58-90B8-439774DA1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v-SE" sz="3200" dirty="0"/>
          </a:p>
          <a:p>
            <a:r>
              <a:rPr lang="sv-SE" sz="3200" dirty="0"/>
              <a:t>Hålla nätverksmöten och booster</a:t>
            </a:r>
          </a:p>
          <a:p>
            <a:r>
              <a:rPr lang="sv-SE" sz="3200" dirty="0"/>
              <a:t>Marknadsföra, informera och rekrytera</a:t>
            </a:r>
          </a:p>
          <a:p>
            <a:r>
              <a:rPr lang="sv-SE" sz="3200" dirty="0"/>
              <a:t>Föra statistik</a:t>
            </a:r>
          </a:p>
          <a:p>
            <a:r>
              <a:rPr lang="sv-SE" sz="3200" dirty="0"/>
              <a:t>Delta i studier/forskning</a:t>
            </a:r>
          </a:p>
          <a:p>
            <a:r>
              <a:rPr lang="sv-SE" sz="3200" dirty="0"/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4030358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ubrik 1">
            <a:extLst>
              <a:ext uri="{FF2B5EF4-FFF2-40B4-BE49-F238E27FC236}">
                <a16:creationId xmlns:a16="http://schemas.microsoft.com/office/drawing/2014/main" id="{EC116923-9F06-0914-2D8F-9591E0C418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v-SE" altLang="sv-SE"/>
              <a:t>Samordnare / instruktör</a:t>
            </a:r>
          </a:p>
        </p:txBody>
      </p:sp>
      <p:sp>
        <p:nvSpPr>
          <p:cNvPr id="10243" name="Platshållare för bildnummer 3">
            <a:extLst>
              <a:ext uri="{FF2B5EF4-FFF2-40B4-BE49-F238E27FC236}">
                <a16:creationId xmlns:a16="http://schemas.microsoft.com/office/drawing/2014/main" id="{5BE81F8F-D66F-258E-6B5C-E687774A27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3000"/>
              </a:lnSpc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ts val="3000"/>
              </a:lnSpc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ts val="3000"/>
              </a:lnSpc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ts val="3000"/>
              </a:lnSpc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ts val="3000"/>
              </a:lnSpc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B3ED6540-141D-4504-A2F8-3DC2939AAEA3}" type="slidenum">
              <a:rPr lang="sv-SE" altLang="sv-SE" sz="1000"/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sv-SE" altLang="sv-SE" sz="1000"/>
          </a:p>
        </p:txBody>
      </p:sp>
      <p:pic>
        <p:nvPicPr>
          <p:cNvPr id="10244" name="Picture 2" descr="C:\Users\briroc\AppData\Local\Microsoft\Windows\Temporary Internet Files\Content.IE5\8HNAB3CA\MC900346927[1].wmf">
            <a:extLst>
              <a:ext uri="{FF2B5EF4-FFF2-40B4-BE49-F238E27FC236}">
                <a16:creationId xmlns:a16="http://schemas.microsoft.com/office/drawing/2014/main" id="{56C88135-6D67-8371-D205-A78C3AFD644E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24389" y="2060576"/>
            <a:ext cx="2987675" cy="3313113"/>
          </a:xfrm>
        </p:spPr>
      </p:pic>
    </p:spTree>
    <p:extLst>
      <p:ext uri="{BB962C8B-B14F-4D97-AF65-F5344CB8AC3E}">
        <p14:creationId xmlns:p14="http://schemas.microsoft.com/office/powerpoint/2010/main" val="4281940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A0E602-256E-E867-4055-3E3526134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Grunden som instruktör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96E23C-AD14-BC2F-EE00-0CE6ADE6C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3200" dirty="0"/>
              <a:t>Instruktör – Gruppledare – Föräldrar – Barnen</a:t>
            </a:r>
          </a:p>
          <a:p>
            <a:r>
              <a:rPr lang="sv-SE" sz="3200" dirty="0"/>
              <a:t>Förmedla innehållet i metoden</a:t>
            </a:r>
          </a:p>
          <a:p>
            <a:r>
              <a:rPr lang="sv-SE" sz="3200" dirty="0"/>
              <a:t>Inspirera</a:t>
            </a:r>
          </a:p>
          <a:p>
            <a:r>
              <a:rPr lang="sv-SE" sz="3200" dirty="0"/>
              <a:t>Aktivera</a:t>
            </a:r>
          </a:p>
          <a:p>
            <a:r>
              <a:rPr lang="sv-SE" sz="3200" dirty="0"/>
              <a:t>Vara modell</a:t>
            </a:r>
          </a:p>
          <a:p>
            <a:r>
              <a:rPr lang="sv-SE" sz="3200" dirty="0"/>
              <a:t>Diskutera syftet med innehåll och övningar?</a:t>
            </a:r>
          </a:p>
        </p:txBody>
      </p:sp>
    </p:spTree>
    <p:extLst>
      <p:ext uri="{BB962C8B-B14F-4D97-AF65-F5344CB8AC3E}">
        <p14:creationId xmlns:p14="http://schemas.microsoft.com/office/powerpoint/2010/main" val="19443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D25A-7CD6-B4EB-CE3C-8C4DFA34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519" y="590372"/>
            <a:ext cx="9617503" cy="4327068"/>
          </a:xfrm>
        </p:spPr>
        <p:txBody>
          <a:bodyPr/>
          <a:lstStyle/>
          <a:p>
            <a:pPr algn="ctr"/>
            <a:br>
              <a:rPr lang="sv-SE" dirty="0"/>
            </a:br>
            <a:r>
              <a:rPr lang="sv-SE" dirty="0"/>
              <a:t>Vad var extra bra vid din egen gruppledarutbildning?</a:t>
            </a:r>
            <a:br>
              <a:rPr lang="sv-SE" dirty="0"/>
            </a:br>
            <a:br>
              <a:rPr lang="sv-SE" dirty="0"/>
            </a:br>
            <a:r>
              <a:rPr lang="sv-SE" dirty="0"/>
              <a:t>Vad saknade du ?</a:t>
            </a:r>
          </a:p>
        </p:txBody>
      </p:sp>
    </p:spTree>
    <p:extLst>
      <p:ext uri="{BB962C8B-B14F-4D97-AF65-F5344CB8AC3E}">
        <p14:creationId xmlns:p14="http://schemas.microsoft.com/office/powerpoint/2010/main" val="1601843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A28245-516D-E565-D207-9EA55D0CE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/>
              <a:t>Instruktörsguiden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D4CB32-754F-3FDC-FF11-73268EE16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sz="3200" dirty="0"/>
              <a:t>Utbilda					sid 1-20</a:t>
            </a:r>
          </a:p>
          <a:p>
            <a:r>
              <a:rPr lang="sv-SE" sz="3200" dirty="0"/>
              <a:t>Handleda				sid 23-52</a:t>
            </a:r>
          </a:p>
          <a:p>
            <a:r>
              <a:rPr lang="sv-SE" sz="3200" dirty="0"/>
              <a:t>Samordna och stötta		sid 53-55</a:t>
            </a:r>
          </a:p>
          <a:p>
            <a:r>
              <a:rPr lang="sv-SE" sz="3200" dirty="0"/>
              <a:t>Utvärdera				sid 57-67</a:t>
            </a:r>
          </a:p>
          <a:p>
            <a:r>
              <a:rPr lang="sv-SE" sz="3200" dirty="0"/>
              <a:t>Certifiera				sid 70-71</a:t>
            </a:r>
          </a:p>
        </p:txBody>
      </p:sp>
    </p:spTree>
    <p:extLst>
      <p:ext uri="{BB962C8B-B14F-4D97-AF65-F5344CB8AC3E}">
        <p14:creationId xmlns:p14="http://schemas.microsoft.com/office/powerpoint/2010/main" val="2026529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EF1A27-7021-232D-A33C-687C31D1F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Planera gruppledarutbildning (sid 6)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4F17C5-208A-9B5F-D6BF-24FCEB03A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5" y="1919672"/>
            <a:ext cx="9914860" cy="4123318"/>
          </a:xfrm>
        </p:spPr>
        <p:txBody>
          <a:bodyPr>
            <a:normAutofit fontScale="55000" lnSpcReduction="20000"/>
          </a:bodyPr>
          <a:lstStyle/>
          <a:p>
            <a:r>
              <a:rPr lang="sv-SE" sz="3200" dirty="0"/>
              <a:t>Planera och boka datum och plats med instruktörskollega </a:t>
            </a:r>
          </a:p>
          <a:p>
            <a:r>
              <a:rPr lang="sv-SE" sz="3200" dirty="0"/>
              <a:t>Beställ material</a:t>
            </a:r>
          </a:p>
          <a:p>
            <a:r>
              <a:rPr lang="sv-SE" sz="3200" dirty="0"/>
              <a:t>Vilka ska bjudas in / informeras? </a:t>
            </a:r>
          </a:p>
          <a:p>
            <a:r>
              <a:rPr lang="sv-SE" sz="3200" dirty="0"/>
              <a:t>Boka lokal</a:t>
            </a:r>
          </a:p>
          <a:p>
            <a:r>
              <a:rPr lang="sv-SE" sz="3200" dirty="0"/>
              <a:t>Ta emot anmälningar inkl. kontaktuppgifter. </a:t>
            </a:r>
          </a:p>
          <a:p>
            <a:r>
              <a:rPr lang="sv-SE" sz="3200" dirty="0"/>
              <a:t>Bekräfta anmälan, kopiera chef? Skicka schema, inlämningsuppgift/ litt. att  läsa innan (PDF)</a:t>
            </a:r>
          </a:p>
          <a:p>
            <a:r>
              <a:rPr lang="sv-SE" sz="3200" dirty="0"/>
              <a:t>Vad behöver kursdeltagarna förbereda inför start? Bl.a. rekrytera föräldrar</a:t>
            </a:r>
          </a:p>
          <a:p>
            <a:r>
              <a:rPr lang="sv-SE" sz="3200" dirty="0"/>
              <a:t>Beställ /planera fika mm</a:t>
            </a:r>
          </a:p>
          <a:p>
            <a:r>
              <a:rPr lang="sv-SE" sz="3200" dirty="0"/>
              <a:t>Förbereda er på materialet </a:t>
            </a: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591876390"/>
      </p:ext>
    </p:extLst>
  </p:cSld>
  <p:clrMapOvr>
    <a:masterClrMapping/>
  </p:clrMapOvr>
</p:sld>
</file>

<file path=ppt/theme/theme1.xml><?xml version="1.0" encoding="utf-8"?>
<a:theme xmlns:a="http://schemas.openxmlformats.org/drawingml/2006/main" name="ModOverlayVTI">
  <a:themeElements>
    <a:clrScheme name="Custom 50">
      <a:dk1>
        <a:sysClr val="windowText" lastClr="000000"/>
      </a:dk1>
      <a:lt1>
        <a:srgbClr val="F4F2EC"/>
      </a:lt1>
      <a:dk2>
        <a:srgbClr val="09283F"/>
      </a:dk2>
      <a:lt2>
        <a:srgbClr val="FFFFFF"/>
      </a:lt2>
      <a:accent1>
        <a:srgbClr val="3C9A8F"/>
      </a:accent1>
      <a:accent2>
        <a:srgbClr val="18818C"/>
      </a:accent2>
      <a:accent3>
        <a:srgbClr val="800A2F"/>
      </a:accent3>
      <a:accent4>
        <a:srgbClr val="F6635C"/>
      </a:accent4>
      <a:accent5>
        <a:srgbClr val="F48E7C"/>
      </a:accent5>
      <a:accent6>
        <a:srgbClr val="DA9D16"/>
      </a:accent6>
      <a:hlink>
        <a:srgbClr val="ED621D"/>
      </a:hlink>
      <a:folHlink>
        <a:srgbClr val="A18A6D"/>
      </a:folHlink>
    </a:clrScheme>
    <a:fontScheme name="Elephant Arial Nova Light">
      <a:majorFont>
        <a:latin typeface="Elephant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OverlayVTI" id="{85202D65-63D3-4793-A090-FA8DF18DC0BE}" vid="{91924FCD-E846-48AE-B233-F25A78D18B8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Mod-överlägg</Template>
  <TotalTime>1209</TotalTime>
  <Words>1563</Words>
  <Application>Microsoft Office PowerPoint</Application>
  <PresentationFormat>Bredbild</PresentationFormat>
  <Paragraphs>212</Paragraphs>
  <Slides>31</Slides>
  <Notes>15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31</vt:i4>
      </vt:variant>
    </vt:vector>
  </HeadingPairs>
  <TitlesOfParts>
    <vt:vector size="37" baseType="lpstr">
      <vt:lpstr>Arial</vt:lpstr>
      <vt:lpstr>Arial Nova Light</vt:lpstr>
      <vt:lpstr>Calibri</vt:lpstr>
      <vt:lpstr>Cavolini</vt:lpstr>
      <vt:lpstr>Elephant</vt:lpstr>
      <vt:lpstr>ModOverlayVTI</vt:lpstr>
      <vt:lpstr>Att vara instruktör  i ABC och Komet</vt:lpstr>
      <vt:lpstr>  Förväntningar på utbildningen och din nya roll som utbildare/instruktör?</vt:lpstr>
      <vt:lpstr>Ditt nya uppdrag som  instruktör……….</vt:lpstr>
      <vt:lpstr>……och ev även dessa nya uppdrag?</vt:lpstr>
      <vt:lpstr>Samordnare / instruktör</vt:lpstr>
      <vt:lpstr>Grunden som instruktör</vt:lpstr>
      <vt:lpstr> Vad var extra bra vid din egen gruppledarutbildning?  Vad saknade du ?</vt:lpstr>
      <vt:lpstr>Instruktörsguiden</vt:lpstr>
      <vt:lpstr>Planera gruppledarutbildning (sid 6)</vt:lpstr>
      <vt:lpstr>Ipsykologi</vt:lpstr>
      <vt:lpstr>Checklista utbildningsdagar  (sid 7)</vt:lpstr>
      <vt:lpstr>BAS-färdigheter vid föreläsning          (sid 8-9)</vt:lpstr>
      <vt:lpstr>Föreläsningstips   (sid 11)</vt:lpstr>
      <vt:lpstr>Att handleda gruppledare  (sid 23-52)</vt:lpstr>
      <vt:lpstr>      BAS-färdigheter vid handledning        (sid 35)   BAS-färdigheter för gruppledare        ( sid 36)</vt:lpstr>
      <vt:lpstr>PowerPoint-presentation</vt:lpstr>
      <vt:lpstr>…..forts. handledning</vt:lpstr>
      <vt:lpstr>PowerPoint-presentation</vt:lpstr>
      <vt:lpstr>      Att samordna och stötta som instruktör          (sid 53-55)</vt:lpstr>
      <vt:lpstr>Ex på framgångar från andra instruktörer och samordnare</vt:lpstr>
      <vt:lpstr>…..ex på utmaningar som instruktör och samordnare</vt:lpstr>
      <vt:lpstr>…..forts rekrytering /samordning</vt:lpstr>
      <vt:lpstr>Tips från andra instruktörer vid Nätverksträffar / Booster</vt:lpstr>
      <vt:lpstr>Utvärderingsblanketter    ( sid 57-67)</vt:lpstr>
      <vt:lpstr>Krav för att certifiera gruppledare         ( sid 70)</vt:lpstr>
      <vt:lpstr>Problemlösning    (sid 39)</vt:lpstr>
      <vt:lpstr>Problemlösning</vt:lpstr>
      <vt:lpstr>PowerPoint-presentation</vt:lpstr>
      <vt:lpstr>PowerPoint-presentation</vt:lpstr>
      <vt:lpstr>…pröva och följa upp</vt:lpstr>
      <vt:lpstr>Onsdag och torsdag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INSTRUKTÖRSROLLEN</dc:title>
  <dc:creator>Britta Röcklinger</dc:creator>
  <cp:lastModifiedBy>Britta Röcklinger</cp:lastModifiedBy>
  <cp:revision>15</cp:revision>
  <dcterms:created xsi:type="dcterms:W3CDTF">2023-07-04T14:27:29Z</dcterms:created>
  <dcterms:modified xsi:type="dcterms:W3CDTF">2025-08-29T16:01:04Z</dcterms:modified>
</cp:coreProperties>
</file>